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0" r:id="rId4"/>
  </p:sldMasterIdLst>
  <p:notesMasterIdLst>
    <p:notesMasterId r:id="rId18"/>
  </p:notesMasterIdLst>
  <p:handoutMasterIdLst>
    <p:handoutMasterId r:id="rId19"/>
  </p:handoutMasterIdLst>
  <p:sldIdLst>
    <p:sldId id="270" r:id="rId5"/>
    <p:sldId id="271" r:id="rId6"/>
    <p:sldId id="272" r:id="rId7"/>
    <p:sldId id="282" r:id="rId8"/>
    <p:sldId id="273" r:id="rId9"/>
    <p:sldId id="274" r:id="rId10"/>
    <p:sldId id="275" r:id="rId11"/>
    <p:sldId id="276" r:id="rId12"/>
    <p:sldId id="277" r:id="rId13"/>
    <p:sldId id="278" r:id="rId14"/>
    <p:sldId id="280" r:id="rId15"/>
    <p:sldId id="281" r:id="rId16"/>
    <p:sldId id="279" r:id="rId17"/>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FCD"/>
    <a:srgbClr val="26243E"/>
    <a:srgbClr val="FFCABF"/>
    <a:srgbClr val="000000"/>
    <a:srgbClr val="F7A99B"/>
    <a:srgbClr val="151517"/>
    <a:srgbClr val="EE80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174"/>
    <p:restoredTop sz="94718"/>
  </p:normalViewPr>
  <p:slideViewPr>
    <p:cSldViewPr snapToGrid="0">
      <p:cViewPr varScale="1">
        <p:scale>
          <a:sx n="105" d="100"/>
          <a:sy n="105" d="100"/>
        </p:scale>
        <p:origin x="1110" y="96"/>
      </p:cViewPr>
      <p:guideLst/>
    </p:cSldViewPr>
  </p:slideViewPr>
  <p:notesTextViewPr>
    <p:cViewPr>
      <p:scale>
        <a:sx n="3" d="2"/>
        <a:sy n="3" d="2"/>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ln>
              <a:noFill/>
            </a:ln>
          </c:spPr>
          <c:dPt>
            <c:idx val="0"/>
            <c:bubble3D val="0"/>
            <c:spPr>
              <a:solidFill>
                <a:schemeClr val="accent3">
                  <a:lumMod val="60000"/>
                  <a:lumOff val="40000"/>
                </a:schemeClr>
              </a:solidFill>
              <a:ln w="19050">
                <a:noFill/>
              </a:ln>
              <a:effectLst/>
            </c:spPr>
            <c:extLst>
              <c:ext xmlns:c16="http://schemas.microsoft.com/office/drawing/2014/chart" uri="{C3380CC4-5D6E-409C-BE32-E72D297353CC}">
                <c16:uniqueId val="{00000001-F94D-4878-8677-2393D9FE0555}"/>
              </c:ext>
            </c:extLst>
          </c:dPt>
          <c:dPt>
            <c:idx val="1"/>
            <c:bubble3D val="0"/>
            <c:spPr>
              <a:solidFill>
                <a:schemeClr val="accent3">
                  <a:lumMod val="20000"/>
                  <a:lumOff val="80000"/>
                </a:schemeClr>
              </a:solidFill>
              <a:ln w="19050">
                <a:noFill/>
              </a:ln>
              <a:effectLst/>
            </c:spPr>
            <c:extLst>
              <c:ext xmlns:c16="http://schemas.microsoft.com/office/drawing/2014/chart" uri="{C3380CC4-5D6E-409C-BE32-E72D297353CC}">
                <c16:uniqueId val="{00000003-F94D-4878-8677-2393D9FE0555}"/>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F94D-4878-8677-2393D9FE0555}"/>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Blad1!$B$1</c:f>
              <c:strCache>
                <c:ptCount val="1"/>
                <c:pt idx="0">
                  <c:v>Kundnöjdhet</c:v>
                </c:pt>
              </c:strCache>
            </c:strRef>
          </c:tx>
          <c:spPr>
            <a:solidFill>
              <a:schemeClr val="accent2"/>
            </a:solidFill>
            <a:ln>
              <a:noFill/>
            </a:ln>
          </c:spPr>
          <c:dPt>
            <c:idx val="0"/>
            <c:bubble3D val="0"/>
            <c:spPr>
              <a:solidFill>
                <a:schemeClr val="accent4">
                  <a:lumMod val="75000"/>
                </a:schemeClr>
              </a:solidFill>
              <a:ln w="19050">
                <a:noFill/>
              </a:ln>
              <a:effectLst/>
            </c:spPr>
            <c:extLst>
              <c:ext xmlns:c16="http://schemas.microsoft.com/office/drawing/2014/chart" uri="{C3380CC4-5D6E-409C-BE32-E72D297353CC}">
                <c16:uniqueId val="{00000001-189C-4D56-AA65-625C70D9DE83}"/>
              </c:ext>
            </c:extLst>
          </c:dPt>
          <c:dPt>
            <c:idx val="1"/>
            <c:bubble3D val="0"/>
            <c:spPr>
              <a:solidFill>
                <a:schemeClr val="accent4">
                  <a:lumMod val="20000"/>
                  <a:lumOff val="80000"/>
                </a:schemeClr>
              </a:solidFill>
              <a:ln w="19050">
                <a:noFill/>
              </a:ln>
              <a:effectLst/>
            </c:spPr>
            <c:extLst>
              <c:ext xmlns:c16="http://schemas.microsoft.com/office/drawing/2014/chart" uri="{C3380CC4-5D6E-409C-BE32-E72D297353CC}">
                <c16:uniqueId val="{00000003-189C-4D56-AA65-625C70D9DE83}"/>
              </c:ext>
            </c:extLst>
          </c:dPt>
          <c:cat>
            <c:strRef>
              <c:f>Blad1!$A$2:$A$3</c:f>
              <c:strCache>
                <c:ptCount val="2"/>
                <c:pt idx="0">
                  <c:v>kv 1</c:v>
                </c:pt>
                <c:pt idx="1">
                  <c:v>kv 2</c:v>
                </c:pt>
              </c:strCache>
            </c:strRef>
          </c:cat>
          <c:val>
            <c:numRef>
              <c:f>Blad1!$B$2:$B$3</c:f>
              <c:numCache>
                <c:formatCode>General</c:formatCode>
                <c:ptCount val="2"/>
                <c:pt idx="0">
                  <c:v>96</c:v>
                </c:pt>
                <c:pt idx="1">
                  <c:v>4</c:v>
                </c:pt>
              </c:numCache>
            </c:numRef>
          </c:val>
          <c:extLst>
            <c:ext xmlns:c16="http://schemas.microsoft.com/office/drawing/2014/chart" uri="{C3380CC4-5D6E-409C-BE32-E72D297353CC}">
              <c16:uniqueId val="{00000004-189C-4D56-AA65-625C70D9DE83}"/>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sv-S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56F9FEE4-E84F-FB49-BB8D-51959172DDC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a:extLst>
              <a:ext uri="{FF2B5EF4-FFF2-40B4-BE49-F238E27FC236}">
                <a16:creationId xmlns:a16="http://schemas.microsoft.com/office/drawing/2014/main" id="{D4E093A1-4157-1E4F-8F0A-F7491FBF30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BEFD3A9-63D4-A349-865A-A3EB83CD9BC0}" type="datetimeFigureOut">
              <a:rPr lang="sv-SE" smtClean="0"/>
              <a:t>2022-08-05</a:t>
            </a:fld>
            <a:endParaRPr lang="sv-SE"/>
          </a:p>
        </p:txBody>
      </p:sp>
      <p:sp>
        <p:nvSpPr>
          <p:cNvPr id="4" name="Platshållare för sidfot 3">
            <a:extLst>
              <a:ext uri="{FF2B5EF4-FFF2-40B4-BE49-F238E27FC236}">
                <a16:creationId xmlns:a16="http://schemas.microsoft.com/office/drawing/2014/main" id="{864DF038-B3B1-EB40-9706-A6963B756EC9}"/>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5" name="Platshållare för bildnummer 4">
            <a:extLst>
              <a:ext uri="{FF2B5EF4-FFF2-40B4-BE49-F238E27FC236}">
                <a16:creationId xmlns:a16="http://schemas.microsoft.com/office/drawing/2014/main" id="{47F98225-BCD2-C44A-B70D-2E769C6CBDB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80CE57C-54BE-4948-8AC8-467E78C67000}" type="slidenum">
              <a:rPr lang="sv-SE" smtClean="0"/>
              <a:t>‹#›</a:t>
            </a:fld>
            <a:endParaRPr lang="sv-SE"/>
          </a:p>
        </p:txBody>
      </p:sp>
    </p:spTree>
    <p:extLst>
      <p:ext uri="{BB962C8B-B14F-4D97-AF65-F5344CB8AC3E}">
        <p14:creationId xmlns:p14="http://schemas.microsoft.com/office/powerpoint/2010/main" val="29138265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9356A52-2581-4F44-9EC9-48CDAC19B573}" type="datetimeFigureOut">
              <a:rPr lang="sv-SE" smtClean="0"/>
              <a:t>2022-08-05</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32E3636-FF85-6D4F-BE1D-26FDD745A247}" type="slidenum">
              <a:rPr lang="sv-SE" smtClean="0"/>
              <a:t>‹#›</a:t>
            </a:fld>
            <a:endParaRPr lang="sv-SE"/>
          </a:p>
        </p:txBody>
      </p:sp>
    </p:spTree>
    <p:extLst>
      <p:ext uri="{BB962C8B-B14F-4D97-AF65-F5344CB8AC3E}">
        <p14:creationId xmlns:p14="http://schemas.microsoft.com/office/powerpoint/2010/main" val="881446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8</a:t>
            </a:fld>
            <a:endParaRPr lang="sv-SE"/>
          </a:p>
        </p:txBody>
      </p:sp>
    </p:spTree>
    <p:extLst>
      <p:ext uri="{BB962C8B-B14F-4D97-AF65-F5344CB8AC3E}">
        <p14:creationId xmlns:p14="http://schemas.microsoft.com/office/powerpoint/2010/main" val="2981138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9</a:t>
            </a:fld>
            <a:endParaRPr lang="sv-SE"/>
          </a:p>
        </p:txBody>
      </p:sp>
    </p:spTree>
    <p:extLst>
      <p:ext uri="{BB962C8B-B14F-4D97-AF65-F5344CB8AC3E}">
        <p14:creationId xmlns:p14="http://schemas.microsoft.com/office/powerpoint/2010/main" val="1206070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10</a:t>
            </a:fld>
            <a:endParaRPr lang="sv-SE"/>
          </a:p>
        </p:txBody>
      </p:sp>
    </p:spTree>
    <p:extLst>
      <p:ext uri="{BB962C8B-B14F-4D97-AF65-F5344CB8AC3E}">
        <p14:creationId xmlns:p14="http://schemas.microsoft.com/office/powerpoint/2010/main" val="42600065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11</a:t>
            </a:fld>
            <a:endParaRPr lang="sv-SE"/>
          </a:p>
        </p:txBody>
      </p:sp>
    </p:spTree>
    <p:extLst>
      <p:ext uri="{BB962C8B-B14F-4D97-AF65-F5344CB8AC3E}">
        <p14:creationId xmlns:p14="http://schemas.microsoft.com/office/powerpoint/2010/main" val="3470194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732E3636-FF85-6D4F-BE1D-26FDD745A247}" type="slidenum">
              <a:rPr lang="sv-SE" smtClean="0"/>
              <a:t>12</a:t>
            </a:fld>
            <a:endParaRPr lang="sv-SE"/>
          </a:p>
        </p:txBody>
      </p:sp>
    </p:spTree>
    <p:extLst>
      <p:ext uri="{BB962C8B-B14F-4D97-AF65-F5344CB8AC3E}">
        <p14:creationId xmlns:p14="http://schemas.microsoft.com/office/powerpoint/2010/main" val="315793598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2.jpe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9.png"/></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0.png"/><Relationship Id="rId4"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8.svg"/></Relationships>
</file>

<file path=ppt/slideLayouts/_rels/slideLayout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2.xml"/></Relationships>
</file>

<file path=ppt/slideLayouts/_rels/slideLayout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chart" Target="../charts/chart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_Start 1">
    <p:spTree>
      <p:nvGrpSpPr>
        <p:cNvPr id="1" name=""/>
        <p:cNvGrpSpPr/>
        <p:nvPr/>
      </p:nvGrpSpPr>
      <p:grpSpPr>
        <a:xfrm>
          <a:off x="0" y="0"/>
          <a:ext cx="0" cy="0"/>
          <a:chOff x="0" y="0"/>
          <a:chExt cx="0" cy="0"/>
        </a:xfrm>
      </p:grpSpPr>
      <p:pic>
        <p:nvPicPr>
          <p:cNvPr id="16" name="Bildobjekt 15">
            <a:extLst>
              <a:ext uri="{FF2B5EF4-FFF2-40B4-BE49-F238E27FC236}">
                <a16:creationId xmlns:a16="http://schemas.microsoft.com/office/drawing/2014/main" id="{91DAD857-90CC-7F4E-93AD-3C6390ED9769}"/>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1368000" y="-1512000"/>
            <a:ext cx="10104120" cy="10104120"/>
          </a:xfrm>
          <a:prstGeom prst="rect">
            <a:avLst/>
          </a:prstGeom>
        </p:spPr>
      </p:pic>
      <p:sp>
        <p:nvSpPr>
          <p:cNvPr id="11" name="Rectangle 7">
            <a:extLst>
              <a:ext uri="{FF2B5EF4-FFF2-40B4-BE49-F238E27FC236}">
                <a16:creationId xmlns:a16="http://schemas.microsoft.com/office/drawing/2014/main" id="{D277CF5E-A0E4-5A4A-85C1-38C37BF2778B}"/>
              </a:ext>
            </a:extLst>
          </p:cNvPr>
          <p:cNvSpPr/>
          <p:nvPr/>
        </p:nvSpPr>
        <p:spPr>
          <a:xfrm>
            <a:off x="2374711" y="4790877"/>
            <a:ext cx="9817288" cy="206712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accent2"/>
              </a:solidFill>
            </a:endParaRPr>
          </a:p>
        </p:txBody>
      </p:sp>
      <p:sp>
        <p:nvSpPr>
          <p:cNvPr id="10" name="Rectangle 3">
            <a:extLst>
              <a:ext uri="{FF2B5EF4-FFF2-40B4-BE49-F238E27FC236}">
                <a16:creationId xmlns:a16="http://schemas.microsoft.com/office/drawing/2014/main" id="{687DFA3F-90BA-8147-A74F-D9BA981633E4}"/>
              </a:ext>
            </a:extLst>
          </p:cNvPr>
          <p:cNvSpPr/>
          <p:nvPr/>
        </p:nvSpPr>
        <p:spPr>
          <a:xfrm>
            <a:off x="1" y="0"/>
            <a:ext cx="237471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2615978" y="4896910"/>
            <a:ext cx="6530630" cy="596848"/>
          </a:xfrm>
        </p:spPr>
        <p:txBody>
          <a:bodyPr anchor="ctr">
            <a:normAutofit/>
          </a:bodyPr>
          <a:lstStyle>
            <a:lvl1pPr marL="0" indent="0" algn="l">
              <a:buNone/>
              <a:defRPr sz="2000">
                <a:solidFill>
                  <a:schemeClr val="accent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4" name="Bildobjekt 13">
            <a:extLst>
              <a:ext uri="{FF2B5EF4-FFF2-40B4-BE49-F238E27FC236}">
                <a16:creationId xmlns:a16="http://schemas.microsoft.com/office/drawing/2014/main" id="{4FB0A1DF-91EE-A14B-9EB5-3859AD8EDAC1}"/>
              </a:ext>
            </a:extLst>
          </p:cNvPr>
          <p:cNvPicPr>
            <a:picLocks noChangeAspect="1"/>
          </p:cNvPicPr>
          <p:nvPr/>
        </p:nvPicPr>
        <p:blipFill>
          <a:blip r:embed="rId4"/>
          <a:stretch>
            <a:fillRect/>
          </a:stretch>
        </p:blipFill>
        <p:spPr>
          <a:xfrm>
            <a:off x="9681060" y="402314"/>
            <a:ext cx="2177271" cy="300566"/>
          </a:xfrm>
          <a:prstGeom prst="rect">
            <a:avLst/>
          </a:prstGeom>
        </p:spPr>
      </p:pic>
      <p:sp>
        <p:nvSpPr>
          <p:cNvPr id="2" name="Rubrik 1">
            <a:extLst>
              <a:ext uri="{FF2B5EF4-FFF2-40B4-BE49-F238E27FC236}">
                <a16:creationId xmlns:a16="http://schemas.microsoft.com/office/drawing/2014/main" id="{FB9E13F4-DD7D-4993-92B3-1C21E6A2295F}"/>
              </a:ext>
            </a:extLst>
          </p:cNvPr>
          <p:cNvSpPr>
            <a:spLocks noGrp="1"/>
          </p:cNvSpPr>
          <p:nvPr>
            <p:ph type="title"/>
          </p:nvPr>
        </p:nvSpPr>
        <p:spPr>
          <a:xfrm>
            <a:off x="2615977" y="3397515"/>
            <a:ext cx="7997091" cy="1325563"/>
          </a:xfrm>
        </p:spPr>
        <p:txBody>
          <a:bodyPr/>
          <a:lstStyle>
            <a:lvl1pPr>
              <a:defRPr>
                <a:solidFill>
                  <a:schemeClr val="accent1"/>
                </a:solidFill>
              </a:defRPr>
            </a:lvl1pPr>
          </a:lstStyle>
          <a:p>
            <a:r>
              <a:rPr lang="sv-SE"/>
              <a:t>Klicka här för att ändra mall för rubrikformat</a:t>
            </a:r>
          </a:p>
        </p:txBody>
      </p:sp>
    </p:spTree>
    <p:extLst>
      <p:ext uri="{BB962C8B-B14F-4D97-AF65-F5344CB8AC3E}">
        <p14:creationId xmlns:p14="http://schemas.microsoft.com/office/powerpoint/2010/main" val="1756674233"/>
      </p:ext>
    </p:extLst>
  </p:cSld>
  <p:clrMapOvr>
    <a:masterClrMapping/>
  </p:clrMapOvr>
  <p:extLst>
    <p:ext uri="{DCECCB84-F9BA-43D5-87BE-67443E8EF086}">
      <p15:sldGuideLst xmlns:p15="http://schemas.microsoft.com/office/powerpoint/2012/main">
        <p15:guide id="3" orient="horz" pos="2160" userDrawn="1">
          <p15:clr>
            <a:srgbClr val="FBAE40"/>
          </p15:clr>
        </p15:guide>
        <p15:guide id="4"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_Talentech_timeline-1">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0" name="Rak 29">
            <a:extLst>
              <a:ext uri="{FF2B5EF4-FFF2-40B4-BE49-F238E27FC236}">
                <a16:creationId xmlns:a16="http://schemas.microsoft.com/office/drawing/2014/main" id="{CC688F3D-7C9F-C744-B21A-3CA079854774}"/>
              </a:ext>
            </a:extLst>
          </p:cNvPr>
          <p:cNvCxnSpPr>
            <a:cxnSpLocks/>
          </p:cNvCxnSpPr>
          <p:nvPr/>
        </p:nvCxnSpPr>
        <p:spPr>
          <a:xfrm>
            <a:off x="10482360"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p:nvPr>
        </p:nvSpPr>
        <p:spPr>
          <a:xfrm>
            <a:off x="349900" y="916103"/>
            <a:ext cx="11492200" cy="709602"/>
          </a:xfrm>
        </p:spPr>
        <p:txBody>
          <a:bodyPr>
            <a:normAutofit/>
          </a:bodyPr>
          <a:lstStyle>
            <a:lvl1pPr>
              <a:defRPr sz="3600">
                <a:solidFill>
                  <a:schemeClr val="accent1"/>
                </a:solidFill>
              </a:defRPr>
            </a:lvl1pPr>
          </a:lstStyle>
          <a:p>
            <a:r>
              <a:rPr lang="sv-SE"/>
              <a:t>Klicka här för att ändra mall för rubrikformat</a:t>
            </a:r>
          </a:p>
        </p:txBody>
      </p:sp>
      <p:sp>
        <p:nvSpPr>
          <p:cNvPr id="7" name="Platshållare för text 6">
            <a:extLst>
              <a:ext uri="{FF2B5EF4-FFF2-40B4-BE49-F238E27FC236}">
                <a16:creationId xmlns:a16="http://schemas.microsoft.com/office/drawing/2014/main" id="{B3F2FFDF-27E3-4AAD-87E9-49F4980B5961}"/>
              </a:ext>
            </a:extLst>
          </p:cNvPr>
          <p:cNvSpPr>
            <a:spLocks noGrp="1"/>
          </p:cNvSpPr>
          <p:nvPr>
            <p:ph type="body" sz="quarter" idx="10" hasCustomPrompt="1"/>
          </p:nvPr>
        </p:nvSpPr>
        <p:spPr>
          <a:xfrm>
            <a:off x="2573298" y="2516768"/>
            <a:ext cx="1666912" cy="10790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5" name="Platshållare för text 6">
            <a:extLst>
              <a:ext uri="{FF2B5EF4-FFF2-40B4-BE49-F238E27FC236}">
                <a16:creationId xmlns:a16="http://schemas.microsoft.com/office/drawing/2014/main" id="{A99C8005-5C3C-4DDD-8F4B-38E1E72C73DD}"/>
              </a:ext>
            </a:extLst>
          </p:cNvPr>
          <p:cNvSpPr>
            <a:spLocks noGrp="1"/>
          </p:cNvSpPr>
          <p:nvPr>
            <p:ph type="body" sz="quarter" idx="11" hasCustomPrompt="1"/>
          </p:nvPr>
        </p:nvSpPr>
        <p:spPr>
          <a:xfrm>
            <a:off x="866679" y="4329504"/>
            <a:ext cx="1666912"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28" name="Platshållare för text 6">
            <a:extLst>
              <a:ext uri="{FF2B5EF4-FFF2-40B4-BE49-F238E27FC236}">
                <a16:creationId xmlns:a16="http://schemas.microsoft.com/office/drawing/2014/main" id="{D496AADE-F571-4532-AB5B-34EDA879B180}"/>
              </a:ext>
            </a:extLst>
          </p:cNvPr>
          <p:cNvSpPr>
            <a:spLocks noGrp="1"/>
          </p:cNvSpPr>
          <p:nvPr>
            <p:ph type="body" sz="quarter" idx="12" hasCustomPrompt="1"/>
          </p:nvPr>
        </p:nvSpPr>
        <p:spPr>
          <a:xfrm>
            <a:off x="440836" y="2452418"/>
            <a:ext cx="1177564" cy="737515"/>
          </a:xfrm>
          <a:solidFill>
            <a:schemeClr val="accent1"/>
          </a:solidFill>
        </p:spPr>
        <p:txBody>
          <a:bodyPr anchor="ctr"/>
          <a:lstStyle>
            <a:lvl1pPr marL="0" indent="0">
              <a:buNone/>
              <a:defRPr sz="1100">
                <a:solidFill>
                  <a:schemeClr val="bg1"/>
                </a:solidFill>
                <a:latin typeface="Telegraf SemiBold" panose="0000070000000000000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31" name="Platshållare för text 6">
            <a:extLst>
              <a:ext uri="{FF2B5EF4-FFF2-40B4-BE49-F238E27FC236}">
                <a16:creationId xmlns:a16="http://schemas.microsoft.com/office/drawing/2014/main" id="{A9C033BC-353A-4B3D-97CA-5E36EBE592D9}"/>
              </a:ext>
            </a:extLst>
          </p:cNvPr>
          <p:cNvSpPr>
            <a:spLocks noGrp="1"/>
          </p:cNvSpPr>
          <p:nvPr>
            <p:ph type="body" sz="quarter" idx="13" hasCustomPrompt="1"/>
          </p:nvPr>
        </p:nvSpPr>
        <p:spPr>
          <a:xfrm>
            <a:off x="7727263" y="2908028"/>
            <a:ext cx="1539738" cy="737515"/>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p>
        </p:txBody>
      </p:sp>
      <p:sp>
        <p:nvSpPr>
          <p:cNvPr id="32" name="Platshållare för text 6">
            <a:extLst>
              <a:ext uri="{FF2B5EF4-FFF2-40B4-BE49-F238E27FC236}">
                <a16:creationId xmlns:a16="http://schemas.microsoft.com/office/drawing/2014/main" id="{05E9B6E5-9343-4E76-8B3E-F38C547864A0}"/>
              </a:ext>
            </a:extLst>
          </p:cNvPr>
          <p:cNvSpPr>
            <a:spLocks noGrp="1"/>
          </p:cNvSpPr>
          <p:nvPr>
            <p:ph type="body" sz="quarter" idx="14" hasCustomPrompt="1"/>
          </p:nvPr>
        </p:nvSpPr>
        <p:spPr>
          <a:xfrm>
            <a:off x="9422175" y="4346995"/>
            <a:ext cx="2187890" cy="1231472"/>
          </a:xfrm>
          <a:solidFill>
            <a:schemeClr val="accent1"/>
          </a:solidFill>
        </p:spPr>
        <p:txBody>
          <a:bodyPr anchor="ctr"/>
          <a:lstStyle>
            <a:lvl1pPr marL="0" indent="0">
              <a:buNone/>
              <a:defRPr sz="1100">
                <a:solidFill>
                  <a:schemeClr val="bg1"/>
                </a:solidFill>
                <a:latin typeface="Telegraf SemiBold" panose="00000700000000000000"/>
              </a:defRPr>
            </a:lvl1pPr>
          </a:lstStyle>
          <a:p>
            <a:r>
              <a:rPr lang="nb-NO" sz="1100">
                <a:solidFill>
                  <a:schemeClr val="bg1"/>
                </a:solidFill>
                <a:latin typeface="Telegraf SemiBold" panose="00000700000000000000" pitchFamily="50" charset="0"/>
              </a:rPr>
              <a:t>Info</a:t>
            </a:r>
            <a:endParaRPr lang="nb-NO" sz="1100">
              <a:solidFill>
                <a:schemeClr val="bg1"/>
              </a:solidFill>
              <a:latin typeface="Telegraf" panose="00000500000000000000" pitchFamily="50" charset="0"/>
            </a:endParaRPr>
          </a:p>
        </p:txBody>
      </p:sp>
      <p:sp>
        <p:nvSpPr>
          <p:cNvPr id="12" name="Platshållare för text 11">
            <a:extLst>
              <a:ext uri="{FF2B5EF4-FFF2-40B4-BE49-F238E27FC236}">
                <a16:creationId xmlns:a16="http://schemas.microsoft.com/office/drawing/2014/main" id="{634B92DA-808F-456E-91C9-8F2CE7F66621}"/>
              </a:ext>
            </a:extLst>
          </p:cNvPr>
          <p:cNvSpPr>
            <a:spLocks noGrp="1"/>
          </p:cNvSpPr>
          <p:nvPr>
            <p:ph type="body" sz="quarter" idx="15" hasCustomPrompt="1"/>
          </p:nvPr>
        </p:nvSpPr>
        <p:spPr>
          <a:xfrm>
            <a:off x="469232" y="3429000"/>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3" name="Platshållare för text 11">
            <a:extLst>
              <a:ext uri="{FF2B5EF4-FFF2-40B4-BE49-F238E27FC236}">
                <a16:creationId xmlns:a16="http://schemas.microsoft.com/office/drawing/2014/main" id="{C65B9DBD-210E-4221-BE2E-DC2AE9BB455E}"/>
              </a:ext>
            </a:extLst>
          </p:cNvPr>
          <p:cNvSpPr>
            <a:spLocks noGrp="1"/>
          </p:cNvSpPr>
          <p:nvPr>
            <p:ph type="body" sz="quarter" idx="16" hasCustomPrompt="1"/>
          </p:nvPr>
        </p:nvSpPr>
        <p:spPr>
          <a:xfrm>
            <a:off x="5587250" y="3438014"/>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34" name="Platshållare för text 11">
            <a:extLst>
              <a:ext uri="{FF2B5EF4-FFF2-40B4-BE49-F238E27FC236}">
                <a16:creationId xmlns:a16="http://schemas.microsoft.com/office/drawing/2014/main" id="{48E5C0C3-D375-403C-BE5F-30A8B2D87482}"/>
              </a:ext>
            </a:extLst>
          </p:cNvPr>
          <p:cNvSpPr>
            <a:spLocks noGrp="1"/>
          </p:cNvSpPr>
          <p:nvPr>
            <p:ph type="body" sz="quarter" idx="17" hasCustomPrompt="1"/>
          </p:nvPr>
        </p:nvSpPr>
        <p:spPr>
          <a:xfrm>
            <a:off x="10536850" y="3428999"/>
            <a:ext cx="1017495" cy="462299"/>
          </a:xfrm>
          <a:noFill/>
        </p:spPr>
        <p:txBody>
          <a:bodyPr anchor="ctr"/>
          <a:lstStyle>
            <a:lvl1pPr marL="0" indent="0" algn="ctr">
              <a:buFontTx/>
              <a:buNone/>
              <a:defRPr sz="1800" b="1">
                <a:solidFill>
                  <a:schemeClr val="accent1"/>
                </a:solidFill>
                <a:latin typeface="Telegraf SemiBold" panose="00000700000000000000"/>
              </a:defRPr>
            </a:lvl1pPr>
          </a:lstStyle>
          <a:p>
            <a:pPr lvl="0"/>
            <a:r>
              <a:rPr lang="sv-SE" err="1"/>
              <a:t>Year</a:t>
            </a:r>
            <a:endParaRPr lang="sv-SE"/>
          </a:p>
        </p:txBody>
      </p:sp>
      <p:sp>
        <p:nvSpPr>
          <p:cNvPr id="26" name="Underrubrik 2">
            <a:extLst>
              <a:ext uri="{FF2B5EF4-FFF2-40B4-BE49-F238E27FC236}">
                <a16:creationId xmlns:a16="http://schemas.microsoft.com/office/drawing/2014/main" id="{983C7756-38CD-D64B-AE50-BC81D30EB6EA}"/>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Tree>
    <p:extLst>
      <p:ext uri="{BB962C8B-B14F-4D97-AF65-F5344CB8AC3E}">
        <p14:creationId xmlns:p14="http://schemas.microsoft.com/office/powerpoint/2010/main" val="2729427695"/>
      </p:ext>
    </p:extLst>
  </p:cSld>
  <p:clrMapOvr>
    <a:masterClrMapping/>
  </p:clrMapOvr>
  <p:hf sldNum="0" hdr="0" ftr="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_Talentech_timeline-2">
    <p:spTree>
      <p:nvGrpSpPr>
        <p:cNvPr id="1" name=""/>
        <p:cNvGrpSpPr/>
        <p:nvPr/>
      </p:nvGrpSpPr>
      <p:grpSpPr>
        <a:xfrm>
          <a:off x="0" y="0"/>
          <a:ext cx="0" cy="0"/>
          <a:chOff x="0" y="0"/>
          <a:chExt cx="0" cy="0"/>
        </a:xfrm>
      </p:grpSpPr>
      <p:pic>
        <p:nvPicPr>
          <p:cNvPr id="23" name="Bildobjekt 22">
            <a:extLst>
              <a:ext uri="{FF2B5EF4-FFF2-40B4-BE49-F238E27FC236}">
                <a16:creationId xmlns:a16="http://schemas.microsoft.com/office/drawing/2014/main" id="{51CB845D-C716-8E4C-A39E-4B5DB48B7831}"/>
              </a:ext>
            </a:extLst>
          </p:cNvPr>
          <p:cNvPicPr>
            <a:picLocks noChangeAspect="1"/>
          </p:cNvPicPr>
          <p:nvPr userDrawn="1"/>
        </p:nvPicPr>
        <p:blipFill>
          <a:blip r:embed="rId2">
            <a:alphaModFix amt="10000"/>
            <a:extLst>
              <a:ext uri="{96DAC541-7B7A-43D3-8B79-37D633B846F1}">
                <asvg:svgBlip xmlns:asvg="http://schemas.microsoft.com/office/drawing/2016/SVG/main" r:embed="rId3"/>
              </a:ext>
            </a:extLst>
          </a:blip>
          <a:srcRect/>
          <a:stretch/>
        </p:blipFill>
        <p:spPr>
          <a:xfrm rot="-1200000">
            <a:off x="2084769" y="731542"/>
            <a:ext cx="10104120" cy="10104120"/>
          </a:xfrm>
          <a:prstGeom prst="rect">
            <a:avLst/>
          </a:prstGeom>
        </p:spPr>
      </p:pic>
      <p:grpSp>
        <p:nvGrpSpPr>
          <p:cNvPr id="3" name="Grupp 2">
            <a:extLst>
              <a:ext uri="{FF2B5EF4-FFF2-40B4-BE49-F238E27FC236}">
                <a16:creationId xmlns:a16="http://schemas.microsoft.com/office/drawing/2014/main" id="{2F445E86-B290-F549-A437-D68CA4EE0312}"/>
              </a:ext>
            </a:extLst>
          </p:cNvPr>
          <p:cNvGrpSpPr/>
          <p:nvPr/>
        </p:nvGrpSpPr>
        <p:grpSpPr>
          <a:xfrm>
            <a:off x="440836" y="3766816"/>
            <a:ext cx="11310328" cy="448971"/>
            <a:chOff x="440836" y="3617265"/>
            <a:chExt cx="11310328" cy="448971"/>
          </a:xfrm>
        </p:grpSpPr>
        <p:sp>
          <p:nvSpPr>
            <p:cNvPr id="4" name="Rectangle 3">
              <a:extLst>
                <a:ext uri="{FF2B5EF4-FFF2-40B4-BE49-F238E27FC236}">
                  <a16:creationId xmlns:a16="http://schemas.microsoft.com/office/drawing/2014/main" id="{EC663C40-BB55-5D44-A638-C9A9FA110BAC}"/>
                </a:ext>
              </a:extLst>
            </p:cNvPr>
            <p:cNvSpPr/>
            <p:nvPr/>
          </p:nvSpPr>
          <p:spPr>
            <a:xfrm>
              <a:off x="440836" y="3791097"/>
              <a:ext cx="11310327" cy="10130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5" name="Rectangle 4">
              <a:extLst>
                <a:ext uri="{FF2B5EF4-FFF2-40B4-BE49-F238E27FC236}">
                  <a16:creationId xmlns:a16="http://schemas.microsoft.com/office/drawing/2014/main" id="{84CC4B12-9E58-3B4D-8E58-4D0E0572A404}"/>
                </a:ext>
              </a:extLst>
            </p:cNvPr>
            <p:cNvSpPr/>
            <p:nvPr/>
          </p:nvSpPr>
          <p:spPr>
            <a:xfrm rot="5400000">
              <a:off x="11476024" y="3791097"/>
              <a:ext cx="448971" cy="101308"/>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sp>
        <p:nvSpPr>
          <p:cNvPr id="2" name="Rubrik 1">
            <a:extLst>
              <a:ext uri="{FF2B5EF4-FFF2-40B4-BE49-F238E27FC236}">
                <a16:creationId xmlns:a16="http://schemas.microsoft.com/office/drawing/2014/main" id="{908B7143-E018-C745-AE3B-536A19014287}"/>
              </a:ext>
            </a:extLst>
          </p:cNvPr>
          <p:cNvSpPr>
            <a:spLocks noGrp="1"/>
          </p:cNvSpPr>
          <p:nvPr>
            <p:ph type="title" hasCustomPrompt="1"/>
          </p:nvPr>
        </p:nvSpPr>
        <p:spPr>
          <a:xfrm>
            <a:off x="349900" y="916103"/>
            <a:ext cx="11492200" cy="709602"/>
          </a:xfrm>
        </p:spPr>
        <p:txBody>
          <a:bodyPr>
            <a:normAutofit/>
          </a:bodyPr>
          <a:lstStyle>
            <a:lvl1pPr>
              <a:defRPr sz="3600">
                <a:solidFill>
                  <a:schemeClr val="accent1"/>
                </a:solidFill>
              </a:defRPr>
            </a:lvl1pPr>
          </a:lstStyle>
          <a:p>
            <a:r>
              <a:rPr lang="sv-SE" err="1"/>
              <a:t>Our</a:t>
            </a:r>
            <a:r>
              <a:rPr lang="sv-SE"/>
              <a:t> </a:t>
            </a:r>
            <a:r>
              <a:rPr lang="sv-SE" err="1"/>
              <a:t>history</a:t>
            </a:r>
            <a:endParaRPr lang="sv-SE"/>
          </a:p>
        </p:txBody>
      </p:sp>
      <p:grpSp>
        <p:nvGrpSpPr>
          <p:cNvPr id="17" name="Grupp 16">
            <a:extLst>
              <a:ext uri="{FF2B5EF4-FFF2-40B4-BE49-F238E27FC236}">
                <a16:creationId xmlns:a16="http://schemas.microsoft.com/office/drawing/2014/main" id="{C8C01985-ADFA-8840-8B3C-DBF417158FD5}"/>
              </a:ext>
            </a:extLst>
          </p:cNvPr>
          <p:cNvGrpSpPr/>
          <p:nvPr userDrawn="1"/>
        </p:nvGrpSpPr>
        <p:grpSpPr>
          <a:xfrm>
            <a:off x="335988" y="2512211"/>
            <a:ext cx="1336706" cy="1479091"/>
            <a:chOff x="335988" y="2512211"/>
            <a:chExt cx="1336706" cy="1479091"/>
          </a:xfrm>
        </p:grpSpPr>
        <p:grpSp>
          <p:nvGrpSpPr>
            <p:cNvPr id="14" name="Grupp 13">
              <a:extLst>
                <a:ext uri="{FF2B5EF4-FFF2-40B4-BE49-F238E27FC236}">
                  <a16:creationId xmlns:a16="http://schemas.microsoft.com/office/drawing/2014/main" id="{81F757FD-A175-D641-AA2C-E09237EDE1F9}"/>
                </a:ext>
              </a:extLst>
            </p:cNvPr>
            <p:cNvGrpSpPr/>
            <p:nvPr userDrawn="1"/>
          </p:nvGrpSpPr>
          <p:grpSpPr>
            <a:xfrm>
              <a:off x="335988" y="2512211"/>
              <a:ext cx="1017496" cy="1479091"/>
              <a:chOff x="335988" y="2512211"/>
              <a:chExt cx="1017496" cy="1479091"/>
            </a:xfrm>
          </p:grpSpPr>
          <p:cxnSp>
            <p:nvCxnSpPr>
              <p:cNvPr id="22" name="Rak 21">
                <a:extLst>
                  <a:ext uri="{FF2B5EF4-FFF2-40B4-BE49-F238E27FC236}">
                    <a16:creationId xmlns:a16="http://schemas.microsoft.com/office/drawing/2014/main" id="{59B4D30A-1BB6-D245-86C9-1561559241AE}"/>
                  </a:ext>
                </a:extLst>
              </p:cNvPr>
              <p:cNvCxnSpPr>
                <a:cxnSpLocks/>
              </p:cNvCxnSpPr>
              <p:nvPr/>
            </p:nvCxnSpPr>
            <p:spPr>
              <a:xfrm>
                <a:off x="551187" y="3200378"/>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Rektangel 8">
                <a:extLst>
                  <a:ext uri="{FF2B5EF4-FFF2-40B4-BE49-F238E27FC236}">
                    <a16:creationId xmlns:a16="http://schemas.microsoft.com/office/drawing/2014/main" id="{10D5795B-2CBA-AA4F-A21C-760045438DEE}"/>
                  </a:ext>
                </a:extLst>
              </p:cNvPr>
              <p:cNvSpPr/>
              <p:nvPr userDrawn="1"/>
            </p:nvSpPr>
            <p:spPr>
              <a:xfrm>
                <a:off x="335988" y="2512211"/>
                <a:ext cx="1017496" cy="70960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8" name="textruta 7">
              <a:extLst>
                <a:ext uri="{FF2B5EF4-FFF2-40B4-BE49-F238E27FC236}">
                  <a16:creationId xmlns:a16="http://schemas.microsoft.com/office/drawing/2014/main" id="{18FC4290-6CF7-A347-AA21-C39DE30BDD55}"/>
                </a:ext>
              </a:extLst>
            </p:cNvPr>
            <p:cNvSpPr txBox="1"/>
            <p:nvPr userDrawn="1"/>
          </p:nvSpPr>
          <p:spPr>
            <a:xfrm>
              <a:off x="339010" y="2562839"/>
              <a:ext cx="1333684" cy="600164"/>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1999:</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6" name="Grupp 15">
            <a:extLst>
              <a:ext uri="{FF2B5EF4-FFF2-40B4-BE49-F238E27FC236}">
                <a16:creationId xmlns:a16="http://schemas.microsoft.com/office/drawing/2014/main" id="{1845FDB9-5995-534F-B1AC-861A6F4F751F}"/>
              </a:ext>
            </a:extLst>
          </p:cNvPr>
          <p:cNvGrpSpPr/>
          <p:nvPr userDrawn="1"/>
        </p:nvGrpSpPr>
        <p:grpSpPr>
          <a:xfrm>
            <a:off x="2569233" y="2744924"/>
            <a:ext cx="1756582" cy="1246378"/>
            <a:chOff x="2569233" y="2744924"/>
            <a:chExt cx="1756582" cy="1246378"/>
          </a:xfrm>
        </p:grpSpPr>
        <p:cxnSp>
          <p:nvCxnSpPr>
            <p:cNvPr id="27" name="Rak 26">
              <a:extLst>
                <a:ext uri="{FF2B5EF4-FFF2-40B4-BE49-F238E27FC236}">
                  <a16:creationId xmlns:a16="http://schemas.microsoft.com/office/drawing/2014/main" id="{C17BCE06-8333-DA41-A34E-FAE2D167FBF7}"/>
                </a:ext>
              </a:extLst>
            </p:cNvPr>
            <p:cNvCxnSpPr>
              <a:cxnSpLocks/>
            </p:cNvCxnSpPr>
            <p:nvPr/>
          </p:nvCxnSpPr>
          <p:spPr>
            <a:xfrm>
              <a:off x="2785958"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6" name="Rektangel 35">
              <a:extLst>
                <a:ext uri="{FF2B5EF4-FFF2-40B4-BE49-F238E27FC236}">
                  <a16:creationId xmlns:a16="http://schemas.microsoft.com/office/drawing/2014/main" id="{88A69C53-BE4A-EB48-9948-B4BA720BF2DF}"/>
                </a:ext>
              </a:extLst>
            </p:cNvPr>
            <p:cNvSpPr/>
            <p:nvPr userDrawn="1"/>
          </p:nvSpPr>
          <p:spPr>
            <a:xfrm>
              <a:off x="2569233" y="2744924"/>
              <a:ext cx="1756582" cy="828578"/>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7" name="textruta 36">
              <a:extLst>
                <a:ext uri="{FF2B5EF4-FFF2-40B4-BE49-F238E27FC236}">
                  <a16:creationId xmlns:a16="http://schemas.microsoft.com/office/drawing/2014/main" id="{F930A8FF-B865-154C-A5BA-8C50576A1603}"/>
                </a:ext>
              </a:extLst>
            </p:cNvPr>
            <p:cNvSpPr txBox="1"/>
            <p:nvPr userDrawn="1"/>
          </p:nvSpPr>
          <p:spPr>
            <a:xfrm>
              <a:off x="2569233" y="2777619"/>
              <a:ext cx="1756582" cy="769441"/>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2003:</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itchFamily="2" charset="77"/>
                </a:rPr>
                <a:t>and</a:t>
              </a:r>
              <a:r>
                <a:rPr lang="nb-NO" sz="1100">
                  <a:solidFill>
                    <a:schemeClr val="bg1"/>
                  </a:solidFill>
                  <a:latin typeface="Telegraf SemiBold" panose="00000700000000000000" pitchFamily="50" charset="0"/>
                </a:rPr>
                <a:t> </a:t>
              </a:r>
              <a:r>
                <a:rPr lang="nb-NO" sz="1100" err="1">
                  <a:solidFill>
                    <a:schemeClr val="bg1"/>
                  </a:solidFill>
                  <a:latin typeface="Telegraf SemiBold" panose="00000700000000000000" pitchFamily="50" charset="0"/>
                </a:rPr>
                <a:t>Webcruiter</a:t>
              </a:r>
              <a:r>
                <a:rPr lang="nb-NO" sz="1100">
                  <a:solidFill>
                    <a:schemeClr val="bg1"/>
                  </a:solidFill>
                  <a:latin typeface="Telegraf SemiBold" panose="00000700000000000000" pitchFamily="50" charset="0"/>
                </a:rPr>
                <a:t> </a:t>
              </a:r>
              <a:r>
                <a:rPr lang="nb-NO" sz="1100">
                  <a:solidFill>
                    <a:schemeClr val="bg1"/>
                  </a:solidFill>
                  <a:latin typeface="Telegraf" panose="00000500000000000000" pitchFamily="50" charset="0"/>
                </a:rPr>
                <a:t>is </a:t>
              </a:r>
              <a:r>
                <a:rPr lang="nb-NO" sz="1100" err="1">
                  <a:solidFill>
                    <a:schemeClr val="bg1"/>
                  </a:solidFill>
                  <a:latin typeface="Telegraf" panose="00000500000000000000" pitchFamily="50" charset="0"/>
                </a:rPr>
                <a:t>founded</a:t>
              </a:r>
              <a:endParaRPr lang="nb-NO" sz="1100">
                <a:solidFill>
                  <a:schemeClr val="bg1"/>
                </a:solidFill>
                <a:latin typeface="Telegraf" panose="00000500000000000000" pitchFamily="50" charset="0"/>
              </a:endParaRPr>
            </a:p>
          </p:txBody>
        </p:sp>
      </p:grpSp>
      <p:grpSp>
        <p:nvGrpSpPr>
          <p:cNvPr id="10" name="Grupp 9">
            <a:extLst>
              <a:ext uri="{FF2B5EF4-FFF2-40B4-BE49-F238E27FC236}">
                <a16:creationId xmlns:a16="http://schemas.microsoft.com/office/drawing/2014/main" id="{D28E0303-A53E-A74B-A9E8-B11D8D5D2DF4}"/>
              </a:ext>
            </a:extLst>
          </p:cNvPr>
          <p:cNvGrpSpPr/>
          <p:nvPr userDrawn="1"/>
        </p:nvGrpSpPr>
        <p:grpSpPr>
          <a:xfrm>
            <a:off x="7727263" y="2753706"/>
            <a:ext cx="1756582" cy="1237596"/>
            <a:chOff x="7727263" y="2753706"/>
            <a:chExt cx="1756582" cy="1237596"/>
          </a:xfrm>
        </p:grpSpPr>
        <p:cxnSp>
          <p:nvCxnSpPr>
            <p:cNvPr id="29" name="Rak 28">
              <a:extLst>
                <a:ext uri="{FF2B5EF4-FFF2-40B4-BE49-F238E27FC236}">
                  <a16:creationId xmlns:a16="http://schemas.microsoft.com/office/drawing/2014/main" id="{38CB19F3-28E7-E749-B04C-EE40DAB8D753}"/>
                </a:ext>
              </a:extLst>
            </p:cNvPr>
            <p:cNvCxnSpPr>
              <a:cxnSpLocks/>
            </p:cNvCxnSpPr>
            <p:nvPr/>
          </p:nvCxnSpPr>
          <p:spPr>
            <a:xfrm>
              <a:off x="7839056" y="3541933"/>
              <a:ext cx="0" cy="449369"/>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38" name="Rektangel 37">
              <a:extLst>
                <a:ext uri="{FF2B5EF4-FFF2-40B4-BE49-F238E27FC236}">
                  <a16:creationId xmlns:a16="http://schemas.microsoft.com/office/drawing/2014/main" id="{246C048A-A3DB-2041-9900-9567DE31664A}"/>
                </a:ext>
              </a:extLst>
            </p:cNvPr>
            <p:cNvSpPr/>
            <p:nvPr userDrawn="1"/>
          </p:nvSpPr>
          <p:spPr>
            <a:xfrm>
              <a:off x="7727263" y="2753706"/>
              <a:ext cx="1539738" cy="77668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39" name="textruta 38">
              <a:extLst>
                <a:ext uri="{FF2B5EF4-FFF2-40B4-BE49-F238E27FC236}">
                  <a16:creationId xmlns:a16="http://schemas.microsoft.com/office/drawing/2014/main" id="{E69E81F5-9490-3E44-948E-38F63E41773F}"/>
                </a:ext>
              </a:extLst>
            </p:cNvPr>
            <p:cNvSpPr txBox="1"/>
            <p:nvPr userDrawn="1"/>
          </p:nvSpPr>
          <p:spPr>
            <a:xfrm>
              <a:off x="7727263" y="2829655"/>
              <a:ext cx="1756582" cy="600164"/>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2016:</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GlobeSoft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changes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name</a:t>
              </a:r>
              <a:r>
                <a:rPr lang="nb-NO" sz="1100">
                  <a:solidFill>
                    <a:schemeClr val="bg1"/>
                  </a:solidFill>
                  <a:latin typeface="Telegraf" panose="00000500000000000000" pitchFamily="50" charset="0"/>
                </a:rPr>
                <a:t> to </a:t>
              </a:r>
              <a:r>
                <a:rPr lang="nb-NO" sz="1100" err="1">
                  <a:solidFill>
                    <a:schemeClr val="bg1"/>
                  </a:solidFill>
                  <a:latin typeface="Telegraf SemiBold" panose="00000700000000000000" pitchFamily="50" charset="0"/>
                </a:rPr>
                <a:t>ReachMee</a:t>
              </a:r>
              <a:r>
                <a:rPr lang="nb-NO" sz="1100">
                  <a:solidFill>
                    <a:schemeClr val="bg1"/>
                  </a:solidFill>
                  <a:latin typeface="Telegraf SemiBold" panose="00000700000000000000" pitchFamily="50" charset="0"/>
                </a:rPr>
                <a:t>.</a:t>
              </a:r>
            </a:p>
          </p:txBody>
        </p:sp>
      </p:grpSp>
      <p:grpSp>
        <p:nvGrpSpPr>
          <p:cNvPr id="11" name="Grupp 10">
            <a:extLst>
              <a:ext uri="{FF2B5EF4-FFF2-40B4-BE49-F238E27FC236}">
                <a16:creationId xmlns:a16="http://schemas.microsoft.com/office/drawing/2014/main" id="{8593BE2D-3558-594A-A5BA-3E23FCC86DA8}"/>
              </a:ext>
            </a:extLst>
          </p:cNvPr>
          <p:cNvGrpSpPr/>
          <p:nvPr userDrawn="1"/>
        </p:nvGrpSpPr>
        <p:grpSpPr>
          <a:xfrm>
            <a:off x="812409" y="3998541"/>
            <a:ext cx="2092923" cy="1372802"/>
            <a:chOff x="812409" y="3998541"/>
            <a:chExt cx="2092923" cy="1372802"/>
          </a:xfrm>
        </p:grpSpPr>
        <p:cxnSp>
          <p:nvCxnSpPr>
            <p:cNvPr id="24" name="Rak 23">
              <a:extLst>
                <a:ext uri="{FF2B5EF4-FFF2-40B4-BE49-F238E27FC236}">
                  <a16:creationId xmlns:a16="http://schemas.microsoft.com/office/drawing/2014/main" id="{D61D5A92-E9D8-1C4D-B288-06FA6E9155B3}"/>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0" name="Rektangel 39">
              <a:extLst>
                <a:ext uri="{FF2B5EF4-FFF2-40B4-BE49-F238E27FC236}">
                  <a16:creationId xmlns:a16="http://schemas.microsoft.com/office/drawing/2014/main" id="{553C5BC8-D5FE-A240-AA55-6CD43428D4B7}"/>
                </a:ext>
              </a:extLst>
            </p:cNvPr>
            <p:cNvSpPr/>
            <p:nvPr userDrawn="1"/>
          </p:nvSpPr>
          <p:spPr>
            <a:xfrm>
              <a:off x="812409" y="4298969"/>
              <a:ext cx="2092923" cy="1072374"/>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1" name="textruta 40">
              <a:extLst>
                <a:ext uri="{FF2B5EF4-FFF2-40B4-BE49-F238E27FC236}">
                  <a16:creationId xmlns:a16="http://schemas.microsoft.com/office/drawing/2014/main" id="{FCF8F9F4-A37D-9344-A191-E879AE78592F}"/>
                </a:ext>
              </a:extLst>
            </p:cNvPr>
            <p:cNvSpPr txBox="1"/>
            <p:nvPr userDrawn="1"/>
          </p:nvSpPr>
          <p:spPr>
            <a:xfrm>
              <a:off x="812409" y="4367303"/>
              <a:ext cx="1997499" cy="938719"/>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100">
                  <a:solidFill>
                    <a:schemeClr val="bg1"/>
                  </a:solidFill>
                  <a:latin typeface="Telegraf SemiBold" panose="00000700000000000000" pitchFamily="50" charset="0"/>
                </a:rPr>
                <a:t>2000:</a:t>
              </a:r>
              <a:br>
                <a:rPr lang="nb-NO" sz="1100">
                  <a:solidFill>
                    <a:schemeClr val="bg1"/>
                  </a:solidFill>
                  <a:latin typeface="Telegraf" panose="00000500000000000000" pitchFamily="50" charset="0"/>
                </a:rPr>
              </a:br>
              <a:r>
                <a:rPr lang="nb-NO" sz="1100">
                  <a:solidFill>
                    <a:schemeClr val="bg1"/>
                  </a:solidFill>
                  <a:latin typeface="Telegraf" panose="00000500000000000000" pitchFamily="50" charset="0"/>
                </a:rPr>
                <a:t>The </a:t>
              </a:r>
              <a:r>
                <a:rPr lang="nb-NO" sz="1100" err="1">
                  <a:solidFill>
                    <a:schemeClr val="bg1"/>
                  </a:solidFill>
                  <a:latin typeface="Telegraf" panose="00000500000000000000" pitchFamily="50" charset="0"/>
                </a:rPr>
                <a:t>recruitment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agency</a:t>
              </a:r>
              <a:r>
                <a:rPr lang="nb-NO" sz="1100">
                  <a:solidFill>
                    <a:schemeClr val="bg1"/>
                  </a:solidFill>
                  <a:latin typeface="Telegraf" panose="00000500000000000000" pitchFamily="50" charset="0"/>
                </a:rPr>
                <a:t> Rådhuset Rekruttering starts up in </a:t>
              </a:r>
              <a:r>
                <a:rPr lang="nb-NO" sz="1100" err="1">
                  <a:solidFill>
                    <a:schemeClr val="bg1"/>
                  </a:solidFill>
                  <a:latin typeface="Telegraf" panose="00000500000000000000" pitchFamily="50" charset="0"/>
                </a:rPr>
                <a:t>what</a:t>
              </a:r>
              <a:r>
                <a:rPr lang="nb-NO" sz="1100">
                  <a:solidFill>
                    <a:schemeClr val="bg1"/>
                  </a:solidFill>
                  <a:latin typeface="Telegraf" panose="00000500000000000000" pitchFamily="50" charset="0"/>
                </a:rPr>
                <a:t> later </a:t>
              </a:r>
              <a:r>
                <a:rPr lang="nb-NO" sz="1100" err="1">
                  <a:solidFill>
                    <a:schemeClr val="bg1"/>
                  </a:solidFill>
                  <a:latin typeface="Telegraf" panose="00000500000000000000" pitchFamily="50" charset="0"/>
                </a:rPr>
                <a:t>will</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transform</a:t>
              </a:r>
              <a:r>
                <a:rPr lang="nb-NO" sz="1100">
                  <a:solidFill>
                    <a:schemeClr val="bg1"/>
                  </a:solidFill>
                  <a:latin typeface="Telegraf" panose="00000500000000000000" pitchFamily="50" charset="0"/>
                </a:rPr>
                <a:t> in to </a:t>
              </a:r>
              <a:r>
                <a:rPr lang="nb-NO" sz="1100" err="1">
                  <a:solidFill>
                    <a:schemeClr val="bg1"/>
                  </a:solidFill>
                  <a:latin typeface="Telegraf" panose="00000500000000000000" pitchFamily="50" charset="0"/>
                </a:rPr>
                <a:t>Webcruiter</a:t>
              </a:r>
              <a:endParaRPr lang="nb-NO" sz="1100">
                <a:solidFill>
                  <a:schemeClr val="bg1"/>
                </a:solidFill>
                <a:latin typeface="Telegraf" panose="00000500000000000000" pitchFamily="50" charset="0"/>
              </a:endParaRPr>
            </a:p>
          </p:txBody>
        </p:sp>
      </p:grpSp>
      <p:grpSp>
        <p:nvGrpSpPr>
          <p:cNvPr id="43" name="Grupp 42">
            <a:extLst>
              <a:ext uri="{FF2B5EF4-FFF2-40B4-BE49-F238E27FC236}">
                <a16:creationId xmlns:a16="http://schemas.microsoft.com/office/drawing/2014/main" id="{2A631907-B50C-524A-89BA-31A43C78C13C}"/>
              </a:ext>
            </a:extLst>
          </p:cNvPr>
          <p:cNvGrpSpPr/>
          <p:nvPr userDrawn="1"/>
        </p:nvGrpSpPr>
        <p:grpSpPr>
          <a:xfrm>
            <a:off x="6747280" y="3998541"/>
            <a:ext cx="1997499" cy="941321"/>
            <a:chOff x="812409" y="3998541"/>
            <a:chExt cx="1997499" cy="941321"/>
          </a:xfrm>
        </p:grpSpPr>
        <p:cxnSp>
          <p:nvCxnSpPr>
            <p:cNvPr id="44" name="Rak 43">
              <a:extLst>
                <a:ext uri="{FF2B5EF4-FFF2-40B4-BE49-F238E27FC236}">
                  <a16:creationId xmlns:a16="http://schemas.microsoft.com/office/drawing/2014/main" id="{9BEB040A-F276-EA47-9F2E-09439E815280}"/>
                </a:ext>
              </a:extLst>
            </p:cNvPr>
            <p:cNvCxnSpPr>
              <a:cxnSpLocks/>
            </p:cNvCxnSpPr>
            <p:nvPr/>
          </p:nvCxnSpPr>
          <p:spPr>
            <a:xfrm>
              <a:off x="961892"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5" name="Rektangel 44">
              <a:extLst>
                <a:ext uri="{FF2B5EF4-FFF2-40B4-BE49-F238E27FC236}">
                  <a16:creationId xmlns:a16="http://schemas.microsoft.com/office/drawing/2014/main" id="{F718187E-FD5C-1549-A9E5-F381AE7FA12A}"/>
                </a:ext>
              </a:extLst>
            </p:cNvPr>
            <p:cNvSpPr/>
            <p:nvPr userDrawn="1"/>
          </p:nvSpPr>
          <p:spPr>
            <a:xfrm>
              <a:off x="812410" y="4298969"/>
              <a:ext cx="1682016" cy="640893"/>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46" name="textruta 45">
              <a:extLst>
                <a:ext uri="{FF2B5EF4-FFF2-40B4-BE49-F238E27FC236}">
                  <a16:creationId xmlns:a16="http://schemas.microsoft.com/office/drawing/2014/main" id="{DCB6A126-88FE-264F-AB4C-1C87AEF8B770}"/>
                </a:ext>
              </a:extLst>
            </p:cNvPr>
            <p:cNvSpPr txBox="1"/>
            <p:nvPr userDrawn="1"/>
          </p:nvSpPr>
          <p:spPr>
            <a:xfrm>
              <a:off x="812409" y="4389978"/>
              <a:ext cx="1997499" cy="430887"/>
            </a:xfrm>
            <a:prstGeom prst="rect">
              <a:avLst/>
            </a:prstGeom>
            <a:noFill/>
          </p:spPr>
          <p:txBody>
            <a:bodyPr wrap="square" rtlCol="0" anchor="ctr">
              <a:spAutoFit/>
            </a:bodyPr>
            <a:lstStyle/>
            <a:p>
              <a:r>
                <a:rPr lang="nb-NO" sz="1100">
                  <a:solidFill>
                    <a:schemeClr val="bg1"/>
                  </a:solidFill>
                  <a:latin typeface="Telegraf SemiBold" panose="00000700000000000000" pitchFamily="50" charset="0"/>
                </a:rPr>
                <a:t>2012:</a:t>
              </a:r>
              <a:br>
                <a:rPr lang="nb-NO" sz="1100">
                  <a:solidFill>
                    <a:schemeClr val="bg1"/>
                  </a:solidFill>
                  <a:latin typeface="Telegraf" panose="00000500000000000000" pitchFamily="50" charset="0"/>
                </a:rPr>
              </a:br>
              <a:r>
                <a:rPr lang="nb-NO" sz="1100" err="1">
                  <a:solidFill>
                    <a:schemeClr val="bg1"/>
                  </a:solidFill>
                  <a:latin typeface="Telegraf SemiBold" panose="00000700000000000000" pitchFamily="50" charset="0"/>
                </a:rPr>
                <a:t>Talmundo</a:t>
              </a:r>
              <a:r>
                <a:rPr lang="nb-NO" sz="1100">
                  <a:solidFill>
                    <a:schemeClr val="bg1"/>
                  </a:solidFill>
                  <a:latin typeface="Telegraf SemiBold" panose="00000700000000000000" pitchFamily="50" charset="0"/>
                </a:rPr>
                <a:t> </a:t>
              </a:r>
              <a:r>
                <a:rPr lang="nb-NO" sz="1100">
                  <a:solidFill>
                    <a:schemeClr val="bg1"/>
                  </a:solidFill>
                  <a:latin typeface="Telegraf" pitchFamily="2" charset="77"/>
                </a:rPr>
                <a:t>is </a:t>
              </a:r>
              <a:r>
                <a:rPr lang="nb-NO" sz="1100" err="1">
                  <a:solidFill>
                    <a:schemeClr val="bg1"/>
                  </a:solidFill>
                  <a:latin typeface="Telegraf" pitchFamily="2" charset="77"/>
                </a:rPr>
                <a:t>founded</a:t>
              </a:r>
              <a:endParaRPr lang="nb-NO" sz="1100">
                <a:solidFill>
                  <a:schemeClr val="bg1"/>
                </a:solidFill>
                <a:latin typeface="Telegraf" pitchFamily="2" charset="77"/>
              </a:endParaRPr>
            </a:p>
          </p:txBody>
        </p:sp>
      </p:grpSp>
      <p:grpSp>
        <p:nvGrpSpPr>
          <p:cNvPr id="47" name="Grupp 46">
            <a:extLst>
              <a:ext uri="{FF2B5EF4-FFF2-40B4-BE49-F238E27FC236}">
                <a16:creationId xmlns:a16="http://schemas.microsoft.com/office/drawing/2014/main" id="{BBDBDB3D-5CC4-034C-92FD-C2EACBD17AA7}"/>
              </a:ext>
            </a:extLst>
          </p:cNvPr>
          <p:cNvGrpSpPr/>
          <p:nvPr userDrawn="1"/>
        </p:nvGrpSpPr>
        <p:grpSpPr>
          <a:xfrm>
            <a:off x="9442907" y="4041956"/>
            <a:ext cx="2187885" cy="1531900"/>
            <a:chOff x="812409" y="3998541"/>
            <a:chExt cx="2187885" cy="1531900"/>
          </a:xfrm>
        </p:grpSpPr>
        <p:cxnSp>
          <p:nvCxnSpPr>
            <p:cNvPr id="48" name="Rak 47">
              <a:extLst>
                <a:ext uri="{FF2B5EF4-FFF2-40B4-BE49-F238E27FC236}">
                  <a16:creationId xmlns:a16="http://schemas.microsoft.com/office/drawing/2014/main" id="{B24B8E54-B058-564F-9BAE-26E0FBEB56F8}"/>
                </a:ext>
              </a:extLst>
            </p:cNvPr>
            <p:cNvCxnSpPr>
              <a:cxnSpLocks/>
            </p:cNvCxnSpPr>
            <p:nvPr/>
          </p:nvCxnSpPr>
          <p:spPr>
            <a:xfrm>
              <a:off x="2044456" y="3998541"/>
              <a:ext cx="0" cy="790924"/>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ktangel 48">
              <a:extLst>
                <a:ext uri="{FF2B5EF4-FFF2-40B4-BE49-F238E27FC236}">
                  <a16:creationId xmlns:a16="http://schemas.microsoft.com/office/drawing/2014/main" id="{01BB93E5-14A1-6D41-BB77-6DAD0CF0F29A}"/>
                </a:ext>
              </a:extLst>
            </p:cNvPr>
            <p:cNvSpPr/>
            <p:nvPr userDrawn="1"/>
          </p:nvSpPr>
          <p:spPr>
            <a:xfrm>
              <a:off x="812409" y="4298969"/>
              <a:ext cx="2187885" cy="1231472"/>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50" name="textruta 49">
              <a:extLst>
                <a:ext uri="{FF2B5EF4-FFF2-40B4-BE49-F238E27FC236}">
                  <a16:creationId xmlns:a16="http://schemas.microsoft.com/office/drawing/2014/main" id="{346C6251-0666-A246-A4DE-6986E601EFB6}"/>
                </a:ext>
              </a:extLst>
            </p:cNvPr>
            <p:cNvSpPr txBox="1"/>
            <p:nvPr userDrawn="1"/>
          </p:nvSpPr>
          <p:spPr>
            <a:xfrm>
              <a:off x="812409" y="4357564"/>
              <a:ext cx="2148368" cy="1107996"/>
            </a:xfrm>
            <a:prstGeom prst="rect">
              <a:avLst/>
            </a:prstGeom>
            <a:noFill/>
          </p:spPr>
          <p:txBody>
            <a:bodyPr wrap="square" rtlCol="0" anchor="ctr">
              <a:spAutoFit/>
            </a:bodyPr>
            <a:lstStyle/>
            <a:p>
              <a:pPr marL="0" marR="0" lvl="0" indent="0" algn="l" defTabSz="914400" rtl="0" eaLnBrk="1" fontAlgn="auto" latinLnBrk="0" hangingPunct="1">
                <a:lnSpc>
                  <a:spcPct val="100000"/>
                </a:lnSpc>
                <a:spcBef>
                  <a:spcPts val="1000"/>
                </a:spcBef>
                <a:spcAft>
                  <a:spcPts val="0"/>
                </a:spcAft>
                <a:buClr>
                  <a:schemeClr val="accent1"/>
                </a:buClr>
                <a:buSzPct val="100000"/>
                <a:buFontTx/>
                <a:buNone/>
                <a:tabLst/>
                <a:defRPr/>
              </a:pPr>
              <a:r>
                <a:rPr lang="nb-NO" sz="1100">
                  <a:solidFill>
                    <a:schemeClr val="bg1"/>
                  </a:solidFill>
                  <a:latin typeface="Telegraf SemiBold" panose="00000700000000000000" pitchFamily="50" charset="0"/>
                </a:rPr>
                <a:t>2019:</a:t>
              </a:r>
              <a:br>
                <a:rPr lang="nb-NO" sz="1100">
                  <a:solidFill>
                    <a:schemeClr val="bg1"/>
                  </a:solidFill>
                  <a:latin typeface="Telegraf" panose="00000500000000000000" pitchFamily="50" charset="0"/>
                </a:rPr>
              </a:br>
              <a:r>
                <a:rPr lang="nb-NO" sz="1100">
                  <a:solidFill>
                    <a:schemeClr val="bg1"/>
                  </a:solidFill>
                  <a:latin typeface="Telegraf SemiBold" panose="00000700000000000000" pitchFamily="50" charset="0"/>
                </a:rPr>
                <a:t>HR Manager Talent Solutions </a:t>
              </a:r>
              <a:r>
                <a:rPr lang="nb-NO" sz="1100">
                  <a:solidFill>
                    <a:schemeClr val="bg1"/>
                  </a:solidFill>
                  <a:latin typeface="Telegraf" panose="00000500000000000000" pitchFamily="50" charset="0"/>
                </a:rPr>
                <a:t>and </a:t>
              </a:r>
              <a:r>
                <a:rPr lang="nb-NO" sz="1100" err="1">
                  <a:solidFill>
                    <a:schemeClr val="bg1"/>
                  </a:solidFill>
                  <a:latin typeface="Telegraf SemiBold" panose="00000700000000000000" pitchFamily="50" charset="0"/>
                </a:rPr>
                <a:t>Webcruiter</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merge</a:t>
              </a:r>
              <a:r>
                <a:rPr lang="nb-NO" sz="1100">
                  <a:solidFill>
                    <a:schemeClr val="bg1"/>
                  </a:solidFill>
                  <a:latin typeface="Telegraf" panose="00000500000000000000" pitchFamily="50" charset="0"/>
                </a:rPr>
                <a:t>. Just </a:t>
              </a:r>
              <a:r>
                <a:rPr lang="nb-NO" sz="1100" err="1">
                  <a:solidFill>
                    <a:schemeClr val="bg1"/>
                  </a:solidFill>
                  <a:latin typeface="Telegraf" panose="00000500000000000000" pitchFamily="50" charset="0"/>
                </a:rPr>
                <a:t>one</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year</a:t>
              </a:r>
              <a:r>
                <a:rPr lang="nb-NO" sz="1100">
                  <a:solidFill>
                    <a:schemeClr val="bg1"/>
                  </a:solidFill>
                  <a:latin typeface="Telegraf" panose="00000500000000000000" pitchFamily="50" charset="0"/>
                </a:rPr>
                <a:t> later, </a:t>
              </a:r>
              <a:r>
                <a:rPr lang="nb-NO" sz="1100" err="1">
                  <a:solidFill>
                    <a:schemeClr val="bg1"/>
                  </a:solidFill>
                  <a:latin typeface="Telegraf SemiBold" panose="00000700000000000000" pitchFamily="50" charset="0"/>
                </a:rPr>
                <a:t>ReachMee</a:t>
              </a:r>
              <a:r>
                <a:rPr lang="nb-NO" sz="1100">
                  <a:solidFill>
                    <a:schemeClr val="bg1"/>
                  </a:solidFill>
                  <a:latin typeface="Telegraf" panose="00000500000000000000" pitchFamily="50" charset="0"/>
                </a:rPr>
                <a:t> and </a:t>
              </a:r>
              <a:r>
                <a:rPr lang="nb-NO" sz="1100" err="1">
                  <a:solidFill>
                    <a:schemeClr val="bg1"/>
                  </a:solidFill>
                  <a:latin typeface="Telegraf SemiBold" panose="00000700000000000000" pitchFamily="50" charset="0"/>
                </a:rPr>
                <a:t>Talmundo</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joins</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with</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short</a:t>
              </a:r>
              <a:r>
                <a:rPr lang="nb-NO" sz="1100">
                  <a:solidFill>
                    <a:schemeClr val="bg1"/>
                  </a:solidFill>
                  <a:latin typeface="Telegraf" panose="00000500000000000000" pitchFamily="50" charset="0"/>
                </a:rPr>
                <a:t> </a:t>
              </a:r>
              <a:r>
                <a:rPr lang="nb-NO" sz="1100" err="1">
                  <a:solidFill>
                    <a:schemeClr val="bg1"/>
                  </a:solidFill>
                  <a:latin typeface="Telegraf" panose="00000500000000000000" pitchFamily="50" charset="0"/>
                </a:rPr>
                <a:t>intervals</a:t>
              </a:r>
              <a:endParaRPr lang="nb-NO" sz="1100">
                <a:solidFill>
                  <a:schemeClr val="bg1"/>
                </a:solidFill>
                <a:latin typeface="Telegraf" panose="00000500000000000000" pitchFamily="50" charset="0"/>
              </a:endParaRPr>
            </a:p>
          </p:txBody>
        </p:sp>
      </p:grpSp>
      <p:sp>
        <p:nvSpPr>
          <p:cNvPr id="51" name="Underrubrik 2">
            <a:extLst>
              <a:ext uri="{FF2B5EF4-FFF2-40B4-BE49-F238E27FC236}">
                <a16:creationId xmlns:a16="http://schemas.microsoft.com/office/drawing/2014/main" id="{F8C71D83-6926-974D-AD65-718BF17CF069}"/>
              </a:ext>
            </a:extLst>
          </p:cNvPr>
          <p:cNvSpPr>
            <a:spLocks noGrp="1"/>
          </p:cNvSpPr>
          <p:nvPr>
            <p:ph type="subTitle" idx="1"/>
          </p:nvPr>
        </p:nvSpPr>
        <p:spPr>
          <a:xfrm>
            <a:off x="349900" y="478305"/>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sp>
        <p:nvSpPr>
          <p:cNvPr id="18" name="textruta 17">
            <a:extLst>
              <a:ext uri="{FF2B5EF4-FFF2-40B4-BE49-F238E27FC236}">
                <a16:creationId xmlns:a16="http://schemas.microsoft.com/office/drawing/2014/main" id="{AA91968B-AC88-B246-B944-1FC45AF912D8}"/>
              </a:ext>
            </a:extLst>
          </p:cNvPr>
          <p:cNvSpPr txBox="1"/>
          <p:nvPr userDrawn="1"/>
        </p:nvSpPr>
        <p:spPr>
          <a:xfrm>
            <a:off x="474549"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2000</a:t>
            </a:r>
            <a:endParaRPr lang="sv-SE" sz="2000" b="1" i="0">
              <a:solidFill>
                <a:schemeClr val="accent1"/>
              </a:solidFill>
              <a:latin typeface="Telegraf SemiBold" pitchFamily="2" charset="77"/>
            </a:endParaRPr>
          </a:p>
        </p:txBody>
      </p:sp>
      <p:sp>
        <p:nvSpPr>
          <p:cNvPr id="53" name="textruta 52">
            <a:extLst>
              <a:ext uri="{FF2B5EF4-FFF2-40B4-BE49-F238E27FC236}">
                <a16:creationId xmlns:a16="http://schemas.microsoft.com/office/drawing/2014/main" id="{AE3CCD8D-29F5-E244-86DE-01545A2FCA1F}"/>
              </a:ext>
            </a:extLst>
          </p:cNvPr>
          <p:cNvSpPr txBox="1"/>
          <p:nvPr userDrawn="1"/>
        </p:nvSpPr>
        <p:spPr>
          <a:xfrm>
            <a:off x="5590782"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2010</a:t>
            </a:r>
            <a:endParaRPr lang="sv-SE" sz="2000" b="1" i="0">
              <a:solidFill>
                <a:schemeClr val="accent1"/>
              </a:solidFill>
              <a:latin typeface="Telegraf SemiBold" pitchFamily="2" charset="77"/>
            </a:endParaRPr>
          </a:p>
        </p:txBody>
      </p:sp>
      <p:sp>
        <p:nvSpPr>
          <p:cNvPr id="54" name="textruta 53">
            <a:extLst>
              <a:ext uri="{FF2B5EF4-FFF2-40B4-BE49-F238E27FC236}">
                <a16:creationId xmlns:a16="http://schemas.microsoft.com/office/drawing/2014/main" id="{12266FA7-CC42-E543-B923-65E8901688B3}"/>
              </a:ext>
            </a:extLst>
          </p:cNvPr>
          <p:cNvSpPr txBox="1"/>
          <p:nvPr userDrawn="1"/>
        </p:nvSpPr>
        <p:spPr>
          <a:xfrm>
            <a:off x="10517091" y="3475482"/>
            <a:ext cx="1017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accent1"/>
                </a:solidFill>
                <a:latin typeface="Telegraf SemiBold" pitchFamily="2" charset="77"/>
              </a:rPr>
              <a:t>2020</a:t>
            </a:r>
            <a:endParaRPr lang="sv-SE" sz="2000" b="1" i="0">
              <a:solidFill>
                <a:schemeClr val="accent1"/>
              </a:solidFill>
              <a:latin typeface="Telegraf SemiBold" pitchFamily="2" charset="77"/>
            </a:endParaRPr>
          </a:p>
        </p:txBody>
      </p:sp>
    </p:spTree>
    <p:extLst>
      <p:ext uri="{BB962C8B-B14F-4D97-AF65-F5344CB8AC3E}">
        <p14:creationId xmlns:p14="http://schemas.microsoft.com/office/powerpoint/2010/main" val="235716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2000" fill="hold"/>
                                        <p:tgtEl>
                                          <p:spTgt spid="3"/>
                                        </p:tgtEl>
                                        <p:attrNameLst>
                                          <p:attrName>ppt_x</p:attrName>
                                        </p:attrNameLst>
                                      </p:cBhvr>
                                      <p:tavLst>
                                        <p:tav tm="0">
                                          <p:val>
                                            <p:strVal val="0-#ppt_w/2"/>
                                          </p:val>
                                        </p:tav>
                                        <p:tav tm="100000">
                                          <p:val>
                                            <p:strVal val="#ppt_x"/>
                                          </p:val>
                                        </p:tav>
                                      </p:tavLst>
                                    </p:anim>
                                    <p:anim calcmode="lin" valueType="num">
                                      <p:cBhvr additive="base">
                                        <p:cTn id="8" dur="20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4" fill="hold" nodeType="after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2000" fill="hold"/>
                                        <p:tgtEl>
                                          <p:spTgt spid="17"/>
                                        </p:tgtEl>
                                        <p:attrNameLst>
                                          <p:attrName>ppt_x</p:attrName>
                                        </p:attrNameLst>
                                      </p:cBhvr>
                                      <p:tavLst>
                                        <p:tav tm="0">
                                          <p:val>
                                            <p:strVal val="#ppt_x"/>
                                          </p:val>
                                        </p:tav>
                                        <p:tav tm="100000">
                                          <p:val>
                                            <p:strVal val="#ppt_x"/>
                                          </p:val>
                                        </p:tav>
                                      </p:tavLst>
                                    </p:anim>
                                    <p:anim calcmode="lin" valueType="num">
                                      <p:cBhvr additive="base">
                                        <p:cTn id="13" dur="2000" fill="hold"/>
                                        <p:tgtEl>
                                          <p:spTgt spid="17"/>
                                        </p:tgtEl>
                                        <p:attrNameLst>
                                          <p:attrName>ppt_y</p:attrName>
                                        </p:attrNameLst>
                                      </p:cBhvr>
                                      <p:tavLst>
                                        <p:tav tm="0">
                                          <p:val>
                                            <p:strVal val="1+#ppt_h/2"/>
                                          </p:val>
                                        </p:tav>
                                        <p:tav tm="100000">
                                          <p:val>
                                            <p:strVal val="#ppt_y"/>
                                          </p:val>
                                        </p:tav>
                                      </p:tavLst>
                                    </p:anim>
                                  </p:childTnLst>
                                </p:cTn>
                              </p:par>
                            </p:childTnLst>
                          </p:cTn>
                        </p:par>
                        <p:par>
                          <p:cTn id="14" fill="hold">
                            <p:stCondLst>
                              <p:cond delay="4000"/>
                            </p:stCondLst>
                            <p:childTnLst>
                              <p:par>
                                <p:cTn id="15" presetID="2" presetClass="entr" presetSubtype="4" fill="hold"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2000" fill="hold"/>
                                        <p:tgtEl>
                                          <p:spTgt spid="11"/>
                                        </p:tgtEl>
                                        <p:attrNameLst>
                                          <p:attrName>ppt_x</p:attrName>
                                        </p:attrNameLst>
                                      </p:cBhvr>
                                      <p:tavLst>
                                        <p:tav tm="0">
                                          <p:val>
                                            <p:strVal val="#ppt_x"/>
                                          </p:val>
                                        </p:tav>
                                        <p:tav tm="100000">
                                          <p:val>
                                            <p:strVal val="#ppt_x"/>
                                          </p:val>
                                        </p:tav>
                                      </p:tavLst>
                                    </p:anim>
                                    <p:anim calcmode="lin" valueType="num">
                                      <p:cBhvr additive="base">
                                        <p:cTn id="18" dur="2000" fill="hold"/>
                                        <p:tgtEl>
                                          <p:spTgt spid="11"/>
                                        </p:tgtEl>
                                        <p:attrNameLst>
                                          <p:attrName>ppt_y</p:attrName>
                                        </p:attrNameLst>
                                      </p:cBhvr>
                                      <p:tavLst>
                                        <p:tav tm="0">
                                          <p:val>
                                            <p:strVal val="1+#ppt_h/2"/>
                                          </p:val>
                                        </p:tav>
                                        <p:tav tm="100000">
                                          <p:val>
                                            <p:strVal val="#ppt_y"/>
                                          </p:val>
                                        </p:tav>
                                      </p:tavLst>
                                    </p:anim>
                                  </p:childTnLst>
                                </p:cTn>
                              </p:par>
                            </p:childTnLst>
                          </p:cTn>
                        </p:par>
                        <p:par>
                          <p:cTn id="19" fill="hold">
                            <p:stCondLst>
                              <p:cond delay="6000"/>
                            </p:stCondLst>
                            <p:childTnLst>
                              <p:par>
                                <p:cTn id="20" presetID="2" presetClass="entr" presetSubtype="4"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additive="base">
                                        <p:cTn id="22" dur="2000" fill="hold"/>
                                        <p:tgtEl>
                                          <p:spTgt spid="16"/>
                                        </p:tgtEl>
                                        <p:attrNameLst>
                                          <p:attrName>ppt_x</p:attrName>
                                        </p:attrNameLst>
                                      </p:cBhvr>
                                      <p:tavLst>
                                        <p:tav tm="0">
                                          <p:val>
                                            <p:strVal val="#ppt_x"/>
                                          </p:val>
                                        </p:tav>
                                        <p:tav tm="100000">
                                          <p:val>
                                            <p:strVal val="#ppt_x"/>
                                          </p:val>
                                        </p:tav>
                                      </p:tavLst>
                                    </p:anim>
                                    <p:anim calcmode="lin" valueType="num">
                                      <p:cBhvr additive="base">
                                        <p:cTn id="23" dur="2000" fill="hold"/>
                                        <p:tgtEl>
                                          <p:spTgt spid="16"/>
                                        </p:tgtEl>
                                        <p:attrNameLst>
                                          <p:attrName>ppt_y</p:attrName>
                                        </p:attrNameLst>
                                      </p:cBhvr>
                                      <p:tavLst>
                                        <p:tav tm="0">
                                          <p:val>
                                            <p:strVal val="1+#ppt_h/2"/>
                                          </p:val>
                                        </p:tav>
                                        <p:tav tm="100000">
                                          <p:val>
                                            <p:strVal val="#ppt_y"/>
                                          </p:val>
                                        </p:tav>
                                      </p:tavLst>
                                    </p:anim>
                                  </p:childTnLst>
                                </p:cTn>
                              </p:par>
                            </p:childTnLst>
                          </p:cTn>
                        </p:par>
                        <p:par>
                          <p:cTn id="24" fill="hold">
                            <p:stCondLst>
                              <p:cond delay="8000"/>
                            </p:stCondLst>
                            <p:childTnLst>
                              <p:par>
                                <p:cTn id="25" presetID="2" presetClass="entr" presetSubtype="4" fill="hold" nodeType="afterEffect">
                                  <p:stCondLst>
                                    <p:cond delay="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2000" fill="hold"/>
                                        <p:tgtEl>
                                          <p:spTgt spid="43"/>
                                        </p:tgtEl>
                                        <p:attrNameLst>
                                          <p:attrName>ppt_x</p:attrName>
                                        </p:attrNameLst>
                                      </p:cBhvr>
                                      <p:tavLst>
                                        <p:tav tm="0">
                                          <p:val>
                                            <p:strVal val="#ppt_x"/>
                                          </p:val>
                                        </p:tav>
                                        <p:tav tm="100000">
                                          <p:val>
                                            <p:strVal val="#ppt_x"/>
                                          </p:val>
                                        </p:tav>
                                      </p:tavLst>
                                    </p:anim>
                                    <p:anim calcmode="lin" valueType="num">
                                      <p:cBhvr additive="base">
                                        <p:cTn id="28" dur="2000" fill="hold"/>
                                        <p:tgtEl>
                                          <p:spTgt spid="43"/>
                                        </p:tgtEl>
                                        <p:attrNameLst>
                                          <p:attrName>ppt_y</p:attrName>
                                        </p:attrNameLst>
                                      </p:cBhvr>
                                      <p:tavLst>
                                        <p:tav tm="0">
                                          <p:val>
                                            <p:strVal val="1+#ppt_h/2"/>
                                          </p:val>
                                        </p:tav>
                                        <p:tav tm="100000">
                                          <p:val>
                                            <p:strVal val="#ppt_y"/>
                                          </p:val>
                                        </p:tav>
                                      </p:tavLst>
                                    </p:anim>
                                  </p:childTnLst>
                                </p:cTn>
                              </p:par>
                            </p:childTnLst>
                          </p:cTn>
                        </p:par>
                        <p:par>
                          <p:cTn id="29" fill="hold">
                            <p:stCondLst>
                              <p:cond delay="10000"/>
                            </p:stCondLst>
                            <p:childTnLst>
                              <p:par>
                                <p:cTn id="30" presetID="2" presetClass="entr" presetSubtype="4"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2000" fill="hold"/>
                                        <p:tgtEl>
                                          <p:spTgt spid="10"/>
                                        </p:tgtEl>
                                        <p:attrNameLst>
                                          <p:attrName>ppt_x</p:attrName>
                                        </p:attrNameLst>
                                      </p:cBhvr>
                                      <p:tavLst>
                                        <p:tav tm="0">
                                          <p:val>
                                            <p:strVal val="#ppt_x"/>
                                          </p:val>
                                        </p:tav>
                                        <p:tav tm="100000">
                                          <p:val>
                                            <p:strVal val="#ppt_x"/>
                                          </p:val>
                                        </p:tav>
                                      </p:tavLst>
                                    </p:anim>
                                    <p:anim calcmode="lin" valueType="num">
                                      <p:cBhvr additive="base">
                                        <p:cTn id="33" dur="2000" fill="hold"/>
                                        <p:tgtEl>
                                          <p:spTgt spid="10"/>
                                        </p:tgtEl>
                                        <p:attrNameLst>
                                          <p:attrName>ppt_y</p:attrName>
                                        </p:attrNameLst>
                                      </p:cBhvr>
                                      <p:tavLst>
                                        <p:tav tm="0">
                                          <p:val>
                                            <p:strVal val="1+#ppt_h/2"/>
                                          </p:val>
                                        </p:tav>
                                        <p:tav tm="100000">
                                          <p:val>
                                            <p:strVal val="#ppt_y"/>
                                          </p:val>
                                        </p:tav>
                                      </p:tavLst>
                                    </p:anim>
                                  </p:childTnLst>
                                </p:cTn>
                              </p:par>
                            </p:childTnLst>
                          </p:cTn>
                        </p:par>
                        <p:par>
                          <p:cTn id="34" fill="hold">
                            <p:stCondLst>
                              <p:cond delay="12000"/>
                            </p:stCondLst>
                            <p:childTnLst>
                              <p:par>
                                <p:cTn id="35" presetID="2" presetClass="entr" presetSubtype="4" fill="hold"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2000" fill="hold"/>
                                        <p:tgtEl>
                                          <p:spTgt spid="47"/>
                                        </p:tgtEl>
                                        <p:attrNameLst>
                                          <p:attrName>ppt_x</p:attrName>
                                        </p:attrNameLst>
                                      </p:cBhvr>
                                      <p:tavLst>
                                        <p:tav tm="0">
                                          <p:val>
                                            <p:strVal val="#ppt_x"/>
                                          </p:val>
                                        </p:tav>
                                        <p:tav tm="100000">
                                          <p:val>
                                            <p:strVal val="#ppt_x"/>
                                          </p:val>
                                        </p:tav>
                                      </p:tavLst>
                                    </p:anim>
                                    <p:anim calcmode="lin" valueType="num">
                                      <p:cBhvr additive="base">
                                        <p:cTn id="38" dur="20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ftr="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_list + title +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3A24A503-8B8E-ED41-9849-AEE28BBA5310}"/>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2121752"/>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Rubrik 1">
            <a:extLst>
              <a:ext uri="{FF2B5EF4-FFF2-40B4-BE49-F238E27FC236}">
                <a16:creationId xmlns:a16="http://schemas.microsoft.com/office/drawing/2014/main" id="{89B36B02-6802-F94E-8E8E-B1299089B4C6}"/>
              </a:ext>
            </a:extLst>
          </p:cNvPr>
          <p:cNvSpPr>
            <a:spLocks noGrp="1"/>
          </p:cNvSpPr>
          <p:nvPr>
            <p:ph type="title"/>
          </p:nvPr>
        </p:nvSpPr>
        <p:spPr>
          <a:xfrm>
            <a:off x="349900" y="354607"/>
            <a:ext cx="11430002" cy="1325563"/>
          </a:xfrm>
          <a:prstGeom prst="rect">
            <a:avLst/>
          </a:prstGeom>
        </p:spPr>
        <p:txBody>
          <a:body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1444ACC6-262D-4C69-802A-E12A6AB7B0C6}"/>
              </a:ext>
            </a:extLst>
          </p:cNvPr>
          <p:cNvSpPr>
            <a:spLocks noGrp="1"/>
          </p:cNvSpPr>
          <p:nvPr>
            <p:ph type="sldNum" sz="quarter" idx="11"/>
          </p:nvPr>
        </p:nvSpPr>
        <p:spPr/>
        <p:txBody>
          <a:bodyPr/>
          <a:lstStyle/>
          <a:p>
            <a:fld id="{45CF5A6C-365E-094E-A59C-13EB2ACCE2A9}" type="slidenum">
              <a:rPr lang="sv-SE" smtClean="0"/>
              <a:pPr/>
              <a:t>‹#›</a:t>
            </a:fld>
            <a:endParaRPr lang="sv-SE"/>
          </a:p>
        </p:txBody>
      </p:sp>
    </p:spTree>
    <p:extLst>
      <p:ext uri="{BB962C8B-B14F-4D97-AF65-F5344CB8AC3E}">
        <p14:creationId xmlns:p14="http://schemas.microsoft.com/office/powerpoint/2010/main" val="12222362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_list + title + image">
    <p:spTree>
      <p:nvGrpSpPr>
        <p:cNvPr id="1" name=""/>
        <p:cNvGrpSpPr/>
        <p:nvPr/>
      </p:nvGrpSpPr>
      <p:grpSpPr>
        <a:xfrm>
          <a:off x="0" y="0"/>
          <a:ext cx="0" cy="0"/>
          <a:chOff x="0" y="0"/>
          <a:chExt cx="0" cy="0"/>
        </a:xfrm>
      </p:grpSpPr>
      <p:sp>
        <p:nvSpPr>
          <p:cNvPr id="7" name="Rectangle 3">
            <a:extLst>
              <a:ext uri="{FF2B5EF4-FFF2-40B4-BE49-F238E27FC236}">
                <a16:creationId xmlns:a16="http://schemas.microsoft.com/office/drawing/2014/main" id="{3C9FA4A4-0A41-6643-A951-EA36536BF93C}"/>
              </a:ext>
            </a:extLst>
          </p:cNvPr>
          <p:cNvSpPr/>
          <p:nvPr/>
        </p:nvSpPr>
        <p:spPr>
          <a:xfrm>
            <a:off x="0" y="0"/>
            <a:ext cx="6096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Platshållare för innehåll 2">
            <a:extLst>
              <a:ext uri="{FF2B5EF4-FFF2-40B4-BE49-F238E27FC236}">
                <a16:creationId xmlns:a16="http://schemas.microsoft.com/office/drawing/2014/main" id="{87154223-EFC0-7247-89BC-141E41950D0E}"/>
              </a:ext>
            </a:extLst>
          </p:cNvPr>
          <p:cNvSpPr>
            <a:spLocks noGrp="1"/>
          </p:cNvSpPr>
          <p:nvPr>
            <p:ph idx="1"/>
          </p:nvPr>
        </p:nvSpPr>
        <p:spPr>
          <a:xfrm>
            <a:off x="349900" y="1868708"/>
            <a:ext cx="5433062" cy="4579303"/>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2800">
                <a:solidFill>
                  <a:schemeClr val="bg1"/>
                </a:solidFill>
              </a:defRPr>
            </a:lvl1pPr>
            <a:lvl2pPr marL="895350" indent="-447675">
              <a:lnSpc>
                <a:spcPct val="150000"/>
              </a:lnSpc>
              <a:buFontTx/>
              <a:buBlip>
                <a:blip r:embed="rId2">
                  <a:extLst>
                    <a:ext uri="{96DAC541-7B7A-43D3-8B79-37D633B846F1}">
                      <asvg:svgBlip xmlns:asvg="http://schemas.microsoft.com/office/drawing/2016/SVG/main" r:embed="rId3"/>
                    </a:ext>
                  </a:extLst>
                </a:blip>
              </a:buBlip>
              <a:defRPr sz="2400">
                <a:solidFill>
                  <a:schemeClr val="bg1"/>
                </a:solidFill>
              </a:defRPr>
            </a:lvl2pPr>
            <a:lvl3pPr marL="1257300" indent="-361950">
              <a:lnSpc>
                <a:spcPct val="150000"/>
              </a:lnSpc>
              <a:buFontTx/>
              <a:buBlip>
                <a:blip r:embed="rId2">
                  <a:extLst>
                    <a:ext uri="{96DAC541-7B7A-43D3-8B79-37D633B846F1}">
                      <asvg:svgBlip xmlns:asvg="http://schemas.microsoft.com/office/drawing/2016/SVG/main" r:embed="rId3"/>
                    </a:ext>
                  </a:extLst>
                </a:blip>
              </a:buBlip>
              <a:defRPr sz="2000">
                <a:solidFill>
                  <a:schemeClr val="bg1"/>
                </a:solidFill>
              </a:defRPr>
            </a:lvl3pPr>
            <a:lvl4pPr marL="1704975"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4pPr>
            <a:lvl5pPr marL="2152650" indent="-361950">
              <a:lnSpc>
                <a:spcPct val="150000"/>
              </a:lnSpc>
              <a:buFontTx/>
              <a:buBlip>
                <a:blip r:embed="rId2">
                  <a:extLst>
                    <a:ext uri="{96DAC541-7B7A-43D3-8B79-37D633B846F1}">
                      <asvg:svgBlip xmlns:asvg="http://schemas.microsoft.com/office/drawing/2016/SVG/main" r:embed="rId3"/>
                    </a:ext>
                  </a:extLst>
                </a:blip>
              </a:buBlip>
              <a:defRPr sz="1800">
                <a:solidFill>
                  <a:schemeClr val="bg1"/>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bild 4">
            <a:extLst>
              <a:ext uri="{FF2B5EF4-FFF2-40B4-BE49-F238E27FC236}">
                <a16:creationId xmlns:a16="http://schemas.microsoft.com/office/drawing/2014/main" id="{A53CB456-0FB8-EE44-99B5-A25B028B9781}"/>
              </a:ext>
            </a:extLst>
          </p:cNvPr>
          <p:cNvSpPr>
            <a:spLocks noGrp="1"/>
          </p:cNvSpPr>
          <p:nvPr>
            <p:ph type="pic" sz="quarter" idx="10"/>
          </p:nvPr>
        </p:nvSpPr>
        <p:spPr>
          <a:xfrm>
            <a:off x="6096000" y="0"/>
            <a:ext cx="6096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lvl1pPr>
          </a:lstStyle>
          <a:p>
            <a:r>
              <a:rPr lang="sv-SE"/>
              <a:t>Klicka på ikonen för att lägga till en bild</a:t>
            </a:r>
          </a:p>
        </p:txBody>
      </p:sp>
      <p:sp>
        <p:nvSpPr>
          <p:cNvPr id="8" name="Rubrik 1">
            <a:extLst>
              <a:ext uri="{FF2B5EF4-FFF2-40B4-BE49-F238E27FC236}">
                <a16:creationId xmlns:a16="http://schemas.microsoft.com/office/drawing/2014/main" id="{1E555669-D17D-6749-8E1A-BE662060DE98}"/>
              </a:ext>
            </a:extLst>
          </p:cNvPr>
          <p:cNvSpPr>
            <a:spLocks noGrp="1"/>
          </p:cNvSpPr>
          <p:nvPr>
            <p:ph type="title"/>
          </p:nvPr>
        </p:nvSpPr>
        <p:spPr>
          <a:xfrm>
            <a:off x="349900" y="354607"/>
            <a:ext cx="5433062" cy="1325563"/>
          </a:xfrm>
          <a:prstGeom prst="rect">
            <a:avLst/>
          </a:prstGeom>
        </p:spPr>
        <p:txBody>
          <a:bodyPr>
            <a:normAutofit/>
          </a:bodyPr>
          <a:lstStyle>
            <a:lvl1pPr>
              <a:defRPr sz="3600" b="1" i="0">
                <a:solidFill>
                  <a:schemeClr val="bg1"/>
                </a:solidFill>
                <a:latin typeface="Telegraf" pitchFamily="2" charset="77"/>
              </a:defRPr>
            </a:lvl1pPr>
          </a:lstStyle>
          <a:p>
            <a:r>
              <a:rPr lang="sv-SE"/>
              <a:t>Klicka här för att ändra mall för rubrikformat</a:t>
            </a:r>
          </a:p>
        </p:txBody>
      </p:sp>
      <p:sp>
        <p:nvSpPr>
          <p:cNvPr id="4" name="Platshållare för bildnummer 3">
            <a:extLst>
              <a:ext uri="{FF2B5EF4-FFF2-40B4-BE49-F238E27FC236}">
                <a16:creationId xmlns:a16="http://schemas.microsoft.com/office/drawing/2014/main" id="{857565A2-52D3-4F6A-8DAA-09C0B364482C}"/>
              </a:ext>
            </a:extLst>
          </p:cNvPr>
          <p:cNvSpPr>
            <a:spLocks noGrp="1"/>
          </p:cNvSpPr>
          <p:nvPr>
            <p:ph type="sldNum" sz="quarter" idx="12"/>
          </p:nvPr>
        </p:nvSpPr>
        <p:spPr/>
        <p:txBody>
          <a:bodyPr/>
          <a:lstStyle/>
          <a:p>
            <a:fld id="{45CF5A6C-365E-094E-A59C-13EB2ACCE2A9}" type="slidenum">
              <a:rPr lang="sv-SE" smtClean="0"/>
              <a:pPr/>
              <a:t>‹#›</a:t>
            </a:fld>
            <a:endParaRPr lang="sv-SE"/>
          </a:p>
        </p:txBody>
      </p:sp>
    </p:spTree>
    <p:extLst>
      <p:ext uri="{BB962C8B-B14F-4D97-AF65-F5344CB8AC3E}">
        <p14:creationId xmlns:p14="http://schemas.microsoft.com/office/powerpoint/2010/main" val="4045212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_list + titl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1556150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_list + title + logo">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5F722B5F-7FC8-3441-989B-DE2D2F22948A}"/>
              </a:ext>
            </a:extLst>
          </p:cNvPr>
          <p:cNvSpPr>
            <a:spLocks noGrp="1"/>
          </p:cNvSpPr>
          <p:nvPr>
            <p:ph type="title"/>
          </p:nvPr>
        </p:nvSpPr>
        <p:spPr>
          <a:xfrm>
            <a:off x="349900" y="349900"/>
            <a:ext cx="11492200" cy="1325563"/>
          </a:xfrm>
          <a:prstGeom prst="rect">
            <a:avLst/>
          </a:prstGeom>
        </p:spPr>
        <p:txBody>
          <a:bodyPr/>
          <a:lstStyle/>
          <a:p>
            <a:r>
              <a:rPr lang="sv-SE"/>
              <a:t>Klicka här för att ändra mall för rubrikformat</a:t>
            </a:r>
          </a:p>
        </p:txBody>
      </p:sp>
      <p:sp>
        <p:nvSpPr>
          <p:cNvPr id="5" name="Platshållare för innehåll 2">
            <a:extLst>
              <a:ext uri="{FF2B5EF4-FFF2-40B4-BE49-F238E27FC236}">
                <a16:creationId xmlns:a16="http://schemas.microsoft.com/office/drawing/2014/main" id="{97DAC826-DC86-2242-AB12-85CC3C0E5365}"/>
              </a:ext>
            </a:extLst>
          </p:cNvPr>
          <p:cNvSpPr>
            <a:spLocks noGrp="1"/>
          </p:cNvSpPr>
          <p:nvPr>
            <p:ph idx="1"/>
          </p:nvPr>
        </p:nvSpPr>
        <p:spPr>
          <a:xfrm>
            <a:off x="349900" y="1919774"/>
            <a:ext cx="6812900" cy="4072194"/>
          </a:xfrm>
        </p:spPr>
        <p:txBody>
          <a:bodyPr>
            <a:normAutofit/>
          </a:bodyPr>
          <a:lstStyle>
            <a:lvl1pPr marL="447675" indent="-447675">
              <a:lnSpc>
                <a:spcPct val="150000"/>
              </a:lnSpc>
              <a:buFontTx/>
              <a:buBlip>
                <a:blip r:embed="rId2">
                  <a:extLst>
                    <a:ext uri="{96DAC541-7B7A-43D3-8B79-37D633B846F1}">
                      <asvg:svgBlip xmlns:asvg="http://schemas.microsoft.com/office/drawing/2016/SVG/main" r:embed="rId3"/>
                    </a:ext>
                  </a:extLst>
                </a:blip>
              </a:buBlip>
              <a:defRPr sz="3200"/>
            </a:lvl1pPr>
            <a:lvl2pPr marL="895350" indent="-447675">
              <a:lnSpc>
                <a:spcPct val="150000"/>
              </a:lnSpc>
              <a:buFontTx/>
              <a:buBlip>
                <a:blip r:embed="rId2">
                  <a:extLst>
                    <a:ext uri="{96DAC541-7B7A-43D3-8B79-37D633B846F1}">
                      <asvg:svgBlip xmlns:asvg="http://schemas.microsoft.com/office/drawing/2016/SVG/main" r:embed="rId3"/>
                    </a:ext>
                  </a:extLst>
                </a:blip>
              </a:buBlip>
              <a:defRPr sz="2800"/>
            </a:lvl2pPr>
            <a:lvl3pPr marL="1257300" indent="-361950">
              <a:lnSpc>
                <a:spcPct val="150000"/>
              </a:lnSpc>
              <a:buFontTx/>
              <a:buBlip>
                <a:blip r:embed="rId2">
                  <a:extLst>
                    <a:ext uri="{96DAC541-7B7A-43D3-8B79-37D633B846F1}">
                      <asvg:svgBlip xmlns:asvg="http://schemas.microsoft.com/office/drawing/2016/SVG/main" r:embed="rId3"/>
                    </a:ext>
                  </a:extLst>
                </a:blip>
              </a:buBlip>
              <a:defRPr sz="2400"/>
            </a:lvl3pPr>
            <a:lvl4pPr marL="1704975" indent="-361950">
              <a:lnSpc>
                <a:spcPct val="150000"/>
              </a:lnSpc>
              <a:buFontTx/>
              <a:buBlip>
                <a:blip r:embed="rId2">
                  <a:extLst>
                    <a:ext uri="{96DAC541-7B7A-43D3-8B79-37D633B846F1}">
                      <asvg:svgBlip xmlns:asvg="http://schemas.microsoft.com/office/drawing/2016/SVG/main" r:embed="rId3"/>
                    </a:ext>
                  </a:extLst>
                </a:blip>
              </a:buBlip>
              <a:defRPr sz="2000"/>
            </a:lvl4pPr>
            <a:lvl5pPr marL="2152650" indent="-361950">
              <a:lnSpc>
                <a:spcPct val="150000"/>
              </a:lnSpc>
              <a:buFontTx/>
              <a:buBlip>
                <a:blip r:embed="rId2">
                  <a:extLst>
                    <a:ext uri="{96DAC541-7B7A-43D3-8B79-37D633B846F1}">
                      <asvg:svgBlip xmlns:asvg="http://schemas.microsoft.com/office/drawing/2016/SVG/main" r:embed="rId3"/>
                    </a:ext>
                  </a:extLst>
                </a:blip>
              </a:buBlip>
              <a:defRPr sz="2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pic>
        <p:nvPicPr>
          <p:cNvPr id="4" name="Bild 3">
            <a:extLst>
              <a:ext uri="{FF2B5EF4-FFF2-40B4-BE49-F238E27FC236}">
                <a16:creationId xmlns:a16="http://schemas.microsoft.com/office/drawing/2014/main" id="{A9A29C5C-9556-FE44-9A08-887B4FA7F460}"/>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156203085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_quote 1">
    <p:bg>
      <p:bgPr>
        <a:solidFill>
          <a:schemeClr val="accent2"/>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162692" y="1784799"/>
            <a:ext cx="9866616" cy="2878138"/>
          </a:xfrm>
        </p:spPr>
        <p:txBody>
          <a:bodyPr anchor="ctr">
            <a:normAutofit/>
          </a:bodyPr>
          <a:lstStyle>
            <a:lvl1pPr marL="0" indent="0" algn="ctr">
              <a:lnSpc>
                <a:spcPct val="100000"/>
              </a:lnSpc>
              <a:buFontTx/>
              <a:buNone/>
              <a:defRPr sz="4000" b="1" i="0">
                <a:solidFill>
                  <a:schemeClr val="tx2"/>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5184794"/>
            <a:ext cx="9265022" cy="546785"/>
          </a:xfrm>
        </p:spPr>
        <p:txBody>
          <a:bodyPr anchor="ctr">
            <a:normAutofit/>
          </a:bodyPr>
          <a:lstStyle>
            <a:lvl1pPr marL="0" indent="0" algn="ctr">
              <a:buFontTx/>
              <a:buNone/>
              <a:defRPr sz="2400" b="0" i="0">
                <a:solidFill>
                  <a:schemeClr val="tx2"/>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16" name="textruta 15">
            <a:extLst>
              <a:ext uri="{FF2B5EF4-FFF2-40B4-BE49-F238E27FC236}">
                <a16:creationId xmlns:a16="http://schemas.microsoft.com/office/drawing/2014/main" id="{11D54681-E91A-2A49-8788-A2EB0ABB6EBB}"/>
              </a:ext>
            </a:extLst>
          </p:cNvPr>
          <p:cNvSpPr txBox="1"/>
          <p:nvPr/>
        </p:nvSpPr>
        <p:spPr>
          <a:xfrm>
            <a:off x="293907" y="1299669"/>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pic>
        <p:nvPicPr>
          <p:cNvPr id="6" name="Bildobjekt 5">
            <a:extLst>
              <a:ext uri="{FF2B5EF4-FFF2-40B4-BE49-F238E27FC236}">
                <a16:creationId xmlns:a16="http://schemas.microsoft.com/office/drawing/2014/main" id="{B071B323-190A-B247-9ECA-EC00F9BD2526}"/>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7" name="textruta 6">
            <a:extLst>
              <a:ext uri="{FF2B5EF4-FFF2-40B4-BE49-F238E27FC236}">
                <a16:creationId xmlns:a16="http://schemas.microsoft.com/office/drawing/2014/main" id="{7E080419-400D-B44E-B995-A000416499F3}"/>
              </a:ext>
            </a:extLst>
          </p:cNvPr>
          <p:cNvSpPr txBox="1"/>
          <p:nvPr/>
        </p:nvSpPr>
        <p:spPr>
          <a:xfrm>
            <a:off x="10784256" y="3852780"/>
            <a:ext cx="1169582" cy="240065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5000" b="0" i="0">
                <a:solidFill>
                  <a:schemeClr val="tx2"/>
                </a:solidFill>
                <a:latin typeface="Telegraf UltraLight" pitchFamily="2" charset="77"/>
              </a:rPr>
              <a:t>”</a:t>
            </a:r>
          </a:p>
        </p:txBody>
      </p:sp>
    </p:spTree>
    <p:extLst>
      <p:ext uri="{BB962C8B-B14F-4D97-AF65-F5344CB8AC3E}">
        <p14:creationId xmlns:p14="http://schemas.microsoft.com/office/powerpoint/2010/main" val="7782689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_quote 2">
    <p:bg>
      <p:bgPr>
        <a:solidFill>
          <a:schemeClr val="accent1"/>
        </a:solidFill>
        <a:effectLst/>
      </p:bgPr>
    </p:bg>
    <p:spTree>
      <p:nvGrpSpPr>
        <p:cNvPr id="1" name=""/>
        <p:cNvGrpSpPr/>
        <p:nvPr/>
      </p:nvGrpSpPr>
      <p:grpSpPr>
        <a:xfrm>
          <a:off x="0" y="0"/>
          <a:ext cx="0" cy="0"/>
          <a:chOff x="0" y="0"/>
          <a:chExt cx="0" cy="0"/>
        </a:xfrm>
      </p:grpSpPr>
      <p:sp>
        <p:nvSpPr>
          <p:cNvPr id="12" name="Platshållare för text 6">
            <a:extLst>
              <a:ext uri="{FF2B5EF4-FFF2-40B4-BE49-F238E27FC236}">
                <a16:creationId xmlns:a16="http://schemas.microsoft.com/office/drawing/2014/main" id="{38AE7A91-F06B-1C43-B644-2BDE43379D7C}"/>
              </a:ext>
            </a:extLst>
          </p:cNvPr>
          <p:cNvSpPr>
            <a:spLocks noGrp="1"/>
          </p:cNvSpPr>
          <p:nvPr>
            <p:ph type="body" sz="quarter" idx="11"/>
          </p:nvPr>
        </p:nvSpPr>
        <p:spPr>
          <a:xfrm>
            <a:off x="1463489" y="1914616"/>
            <a:ext cx="9265022" cy="2331353"/>
          </a:xfrm>
        </p:spPr>
        <p:txBody>
          <a:bodyPr anchor="ctr">
            <a:normAutofit/>
          </a:bodyPr>
          <a:lstStyle>
            <a:lvl1pPr marL="0" indent="0" algn="ctr">
              <a:buFontTx/>
              <a:buNone/>
              <a:defRPr sz="3200" b="1" i="0">
                <a:solidFill>
                  <a:schemeClr val="bg1"/>
                </a:solidFill>
                <a:latin typeface="Telegraf"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Klicka här för att ändra format på bakgrundstexten</a:t>
            </a:r>
          </a:p>
        </p:txBody>
      </p:sp>
      <p:sp>
        <p:nvSpPr>
          <p:cNvPr id="14" name="Platshållare för text 6">
            <a:extLst>
              <a:ext uri="{FF2B5EF4-FFF2-40B4-BE49-F238E27FC236}">
                <a16:creationId xmlns:a16="http://schemas.microsoft.com/office/drawing/2014/main" id="{59E9EEC3-3980-CB4B-94E0-372D8B0AC8FA}"/>
              </a:ext>
            </a:extLst>
          </p:cNvPr>
          <p:cNvSpPr>
            <a:spLocks noGrp="1"/>
          </p:cNvSpPr>
          <p:nvPr>
            <p:ph type="body" sz="quarter" idx="12" hasCustomPrompt="1"/>
          </p:nvPr>
        </p:nvSpPr>
        <p:spPr>
          <a:xfrm>
            <a:off x="1463489" y="4943383"/>
            <a:ext cx="9265022" cy="546785"/>
          </a:xfrm>
        </p:spPr>
        <p:txBody>
          <a:bodyPr anchor="ctr">
            <a:normAutofit/>
          </a:bodyPr>
          <a:lstStyle>
            <a:lvl1pPr marL="0" indent="0" algn="ctr">
              <a:buFontTx/>
              <a:buNone/>
              <a:defRPr sz="2400" b="0" i="0">
                <a:solidFill>
                  <a:schemeClr val="bg1"/>
                </a:solidFill>
                <a:latin typeface="Telegraf UltraLight" pitchFamily="2" charset="77"/>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v-SE"/>
              <a:t>– </a:t>
            </a:r>
            <a:r>
              <a:rPr lang="sv-SE" err="1"/>
              <a:t>Author</a:t>
            </a:r>
            <a:endParaRPr lang="sv-SE"/>
          </a:p>
        </p:txBody>
      </p:sp>
      <p:sp>
        <p:nvSpPr>
          <p:cNvPr id="3" name="textruta 2">
            <a:extLst>
              <a:ext uri="{FF2B5EF4-FFF2-40B4-BE49-F238E27FC236}">
                <a16:creationId xmlns:a16="http://schemas.microsoft.com/office/drawing/2014/main" id="{D47566F0-7291-CE47-A4D9-F0CDAD5DE3CB}"/>
              </a:ext>
            </a:extLst>
          </p:cNvPr>
          <p:cNvSpPr txBox="1"/>
          <p:nvPr/>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pic>
        <p:nvPicPr>
          <p:cNvPr id="5" name="Bildobjekt 4">
            <a:extLst>
              <a:ext uri="{FF2B5EF4-FFF2-40B4-BE49-F238E27FC236}">
                <a16:creationId xmlns:a16="http://schemas.microsoft.com/office/drawing/2014/main" id="{9DFB554F-8481-0B48-926E-E54492F41A87}"/>
              </a:ext>
            </a:extLst>
          </p:cNvPr>
          <p:cNvPicPr>
            <a:picLocks noChangeAspect="1"/>
          </p:cNvPicPr>
          <p:nvPr/>
        </p:nvPicPr>
        <p:blipFill>
          <a:blip r:embed="rId2"/>
          <a:stretch>
            <a:fillRect/>
          </a:stretch>
        </p:blipFill>
        <p:spPr>
          <a:xfrm>
            <a:off x="11479696" y="6168681"/>
            <a:ext cx="474142" cy="474142"/>
          </a:xfrm>
          <a:prstGeom prst="rect">
            <a:avLst/>
          </a:prstGeom>
        </p:spPr>
      </p:pic>
      <p:sp>
        <p:nvSpPr>
          <p:cNvPr id="6" name="textruta 5">
            <a:extLst>
              <a:ext uri="{FF2B5EF4-FFF2-40B4-BE49-F238E27FC236}">
                <a16:creationId xmlns:a16="http://schemas.microsoft.com/office/drawing/2014/main" id="{CA1F14D0-E5ED-4561-A052-FD36FB17E726}"/>
              </a:ext>
            </a:extLst>
          </p:cNvPr>
          <p:cNvSpPr txBox="1"/>
          <p:nvPr userDrawn="1"/>
        </p:nvSpPr>
        <p:spPr>
          <a:xfrm>
            <a:off x="1676474" y="517082"/>
            <a:ext cx="184731" cy="584775"/>
          </a:xfrm>
          <a:prstGeom prst="rect">
            <a:avLst/>
          </a:prstGeom>
          <a:noFill/>
        </p:spPr>
        <p:txBody>
          <a:bodyPr wrap="non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endParaRPr lang="sv-SE" sz="3200" b="0" i="0">
              <a:solidFill>
                <a:schemeClr val="bg1"/>
              </a:solidFill>
              <a:latin typeface="Telegraf UltraLight" pitchFamily="2" charset="77"/>
            </a:endParaRPr>
          </a:p>
        </p:txBody>
      </p:sp>
    </p:spTree>
    <p:extLst>
      <p:ext uri="{BB962C8B-B14F-4D97-AF65-F5344CB8AC3E}">
        <p14:creationId xmlns:p14="http://schemas.microsoft.com/office/powerpoint/2010/main" val="2157426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New chapter 1">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B431659D-0F48-8C42-AE60-130D329ADB63}"/>
              </a:ext>
            </a:extLst>
          </p:cNvPr>
          <p:cNvSpPr>
            <a:spLocks noGrp="1"/>
          </p:cNvSpPr>
          <p:nvPr>
            <p:ph type="title"/>
          </p:nvPr>
        </p:nvSpPr>
        <p:spPr>
          <a:xfrm>
            <a:off x="831850" y="583325"/>
            <a:ext cx="10515600" cy="3441780"/>
          </a:xfrm>
          <a:prstGeom prst="rect">
            <a:avLst/>
          </a:prstGeom>
        </p:spPr>
        <p:txBody>
          <a:bodyPr anchor="b">
            <a:noAutofit/>
          </a:bodyPr>
          <a:lstStyle>
            <a:lvl1pPr algn="ctr">
              <a:defRPr sz="7200" b="1" i="0">
                <a:solidFill>
                  <a:schemeClr val="accent1"/>
                </a:solidFill>
                <a:latin typeface="Telegraf" pitchFamily="2" charset="77"/>
              </a:defRPr>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2AEC64EB-9680-BE44-AA13-A26A3E426434}"/>
              </a:ext>
            </a:extLst>
          </p:cNvPr>
          <p:cNvSpPr>
            <a:spLocks noGrp="1"/>
          </p:cNvSpPr>
          <p:nvPr>
            <p:ph type="body" idx="1"/>
          </p:nvPr>
        </p:nvSpPr>
        <p:spPr>
          <a:xfrm>
            <a:off x="831850" y="4235148"/>
            <a:ext cx="10515600" cy="972284"/>
          </a:xfrm>
        </p:spPr>
        <p:txBody>
          <a:bodyPr anchor="t"/>
          <a:lstStyle>
            <a:lvl1pPr marL="0" indent="0" algn="ctr">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sp>
        <p:nvSpPr>
          <p:cNvPr id="8" name="Platshållare för sidfot 7">
            <a:extLst>
              <a:ext uri="{FF2B5EF4-FFF2-40B4-BE49-F238E27FC236}">
                <a16:creationId xmlns:a16="http://schemas.microsoft.com/office/drawing/2014/main" id="{F72C060A-F904-C544-9977-F052936E84E7}"/>
              </a:ext>
            </a:extLst>
          </p:cNvPr>
          <p:cNvSpPr>
            <a:spLocks noGrp="1"/>
          </p:cNvSpPr>
          <p:nvPr>
            <p:ph type="ftr" sz="quarter" idx="11"/>
          </p:nvPr>
        </p:nvSpPr>
        <p:spPr/>
        <p:txBody>
          <a:bodyPr/>
          <a:lstStyle/>
          <a:p>
            <a:endParaRPr lang="sv-SE"/>
          </a:p>
        </p:txBody>
      </p:sp>
      <p:pic>
        <p:nvPicPr>
          <p:cNvPr id="6" name="Bildobjekt 5">
            <a:extLst>
              <a:ext uri="{FF2B5EF4-FFF2-40B4-BE49-F238E27FC236}">
                <a16:creationId xmlns:a16="http://schemas.microsoft.com/office/drawing/2014/main" id="{7AC5A4E4-3BA5-6C43-8EB6-EF52B4CC31C9}"/>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2579614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_new chapter T">
    <p:spTree>
      <p:nvGrpSpPr>
        <p:cNvPr id="1" name=""/>
        <p:cNvGrpSpPr/>
        <p:nvPr/>
      </p:nvGrpSpPr>
      <p:grpSpPr>
        <a:xfrm>
          <a:off x="0" y="0"/>
          <a:ext cx="0" cy="0"/>
          <a:chOff x="0" y="0"/>
          <a:chExt cx="0" cy="0"/>
        </a:xfrm>
      </p:grpSpPr>
      <p:pic>
        <p:nvPicPr>
          <p:cNvPr id="5" name="Bildobjekt 4">
            <a:extLst>
              <a:ext uri="{FF2B5EF4-FFF2-40B4-BE49-F238E27FC236}">
                <a16:creationId xmlns:a16="http://schemas.microsoft.com/office/drawing/2014/main" id="{9E32A98A-D341-704C-90EB-450D245D13D5}"/>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3" name="Rubrik 2">
            <a:extLst>
              <a:ext uri="{FF2B5EF4-FFF2-40B4-BE49-F238E27FC236}">
                <a16:creationId xmlns:a16="http://schemas.microsoft.com/office/drawing/2014/main" id="{28CBD7CB-1F37-7447-98D3-3B95602EB85D}"/>
              </a:ext>
            </a:extLst>
          </p:cNvPr>
          <p:cNvSpPr>
            <a:spLocks noGrp="1"/>
          </p:cNvSpPr>
          <p:nvPr>
            <p:ph type="title"/>
          </p:nvPr>
        </p:nvSpPr>
        <p:spPr>
          <a:xfrm>
            <a:off x="349900" y="1516548"/>
            <a:ext cx="11492200" cy="1325563"/>
          </a:xfrm>
          <a:prstGeom prst="rect">
            <a:avLst/>
          </a:prstGeom>
        </p:spPr>
        <p:txBody>
          <a:bodyPr anchor="ctr">
            <a:noAutofit/>
          </a:bodyPr>
          <a:lstStyle>
            <a:lvl1pPr marL="0" indent="0">
              <a:defRPr sz="5400">
                <a:solidFill>
                  <a:schemeClr val="accent1"/>
                </a:solidFill>
              </a:defRPr>
            </a:lvl1pPr>
          </a:lstStyle>
          <a:p>
            <a:r>
              <a:rPr lang="sv-SE"/>
              <a:t>Klicka här för att ändra mall för rubrikformat</a:t>
            </a:r>
          </a:p>
        </p:txBody>
      </p:sp>
      <p:sp>
        <p:nvSpPr>
          <p:cNvPr id="4" name="Platshållare för text 2">
            <a:extLst>
              <a:ext uri="{FF2B5EF4-FFF2-40B4-BE49-F238E27FC236}">
                <a16:creationId xmlns:a16="http://schemas.microsoft.com/office/drawing/2014/main" id="{6D5F04D9-314C-AF45-B5B1-78FFDA0F6E7A}"/>
              </a:ext>
            </a:extLst>
          </p:cNvPr>
          <p:cNvSpPr>
            <a:spLocks noGrp="1"/>
          </p:cNvSpPr>
          <p:nvPr>
            <p:ph type="body" idx="1"/>
          </p:nvPr>
        </p:nvSpPr>
        <p:spPr>
          <a:xfrm>
            <a:off x="349899" y="3055667"/>
            <a:ext cx="7261136" cy="664995"/>
          </a:xfrm>
        </p:spPr>
        <p:txBody>
          <a:bodyPr anchor="ctr">
            <a:normAutofit/>
          </a:bodyPr>
          <a:lstStyle>
            <a:lvl1pPr marL="0" indent="0">
              <a:lnSpc>
                <a:spcPct val="100000"/>
              </a:lnSpc>
              <a:buNone/>
              <a:defRPr sz="2400" b="0" i="0">
                <a:solidFill>
                  <a:schemeClr val="accent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pic>
        <p:nvPicPr>
          <p:cNvPr id="10" name="Bildobjekt 9">
            <a:extLst>
              <a:ext uri="{FF2B5EF4-FFF2-40B4-BE49-F238E27FC236}">
                <a16:creationId xmlns:a16="http://schemas.microsoft.com/office/drawing/2014/main" id="{9E5F073F-9A07-BB46-A45E-F66780296371}"/>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3368410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_Start 2">
    <p:spTree>
      <p:nvGrpSpPr>
        <p:cNvPr id="1" name=""/>
        <p:cNvGrpSpPr/>
        <p:nvPr/>
      </p:nvGrpSpPr>
      <p:grpSpPr>
        <a:xfrm>
          <a:off x="0" y="0"/>
          <a:ext cx="0" cy="0"/>
          <a:chOff x="0" y="0"/>
          <a:chExt cx="0" cy="0"/>
        </a:xfrm>
      </p:grpSpPr>
      <p:sp>
        <p:nvSpPr>
          <p:cNvPr id="9" name="Rectangle 3">
            <a:extLst>
              <a:ext uri="{FF2B5EF4-FFF2-40B4-BE49-F238E27FC236}">
                <a16:creationId xmlns:a16="http://schemas.microsoft.com/office/drawing/2014/main" id="{C5650A64-F35F-0B49-91EE-0761279D1058}"/>
              </a:ext>
            </a:extLst>
          </p:cNvPr>
          <p:cNvSpPr/>
          <p:nvPr/>
        </p:nvSpPr>
        <p:spPr>
          <a:xfrm>
            <a:off x="6093030" y="0"/>
            <a:ext cx="6098969" cy="598842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Rectangle 3">
            <a:extLst>
              <a:ext uri="{FF2B5EF4-FFF2-40B4-BE49-F238E27FC236}">
                <a16:creationId xmlns:a16="http://schemas.microsoft.com/office/drawing/2014/main" id="{687DFA3F-90BA-8147-A74F-D9BA981633E4}"/>
              </a:ext>
            </a:extLst>
          </p:cNvPr>
          <p:cNvSpPr/>
          <p:nvPr/>
        </p:nvSpPr>
        <p:spPr>
          <a:xfrm>
            <a:off x="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28850"/>
            <a:ext cx="5026543" cy="2512291"/>
          </a:xfrm>
          <a:prstGeom prst="rect">
            <a:avLst/>
          </a:prstGeom>
        </p:spPr>
        <p:txBody>
          <a:bodyPr anchor="t">
            <a:noAutofit/>
          </a:bodyPr>
          <a:lstStyle>
            <a:lvl1pPr algn="l">
              <a:defRPr sz="4400" b="1" i="0">
                <a:solidFill>
                  <a:schemeClr val="accent2"/>
                </a:solidFill>
                <a:latin typeface="Telegraf" pitchFamily="2" charset="77"/>
              </a:defRPr>
            </a:lvl1pPr>
          </a:lstStyle>
          <a:p>
            <a:r>
              <a:rPr lang="sv-SE"/>
              <a:t>Klicka här för att ändra mall för rubrikformat</a:t>
            </a:r>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899" y="1482436"/>
            <a:ext cx="5026544" cy="746414"/>
          </a:xfrm>
        </p:spPr>
        <p:txBody>
          <a:bodyPr anchor="ctr">
            <a:normAutofit/>
          </a:bodyPr>
          <a:lstStyle>
            <a:lvl1pPr marL="0" indent="0" algn="l">
              <a:buNone/>
              <a:defRPr sz="200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11" name="Bildobjekt 10">
            <a:extLst>
              <a:ext uri="{FF2B5EF4-FFF2-40B4-BE49-F238E27FC236}">
                <a16:creationId xmlns:a16="http://schemas.microsoft.com/office/drawing/2014/main" id="{01D271A5-FAD2-1544-85FA-153E04F7A1CF}"/>
              </a:ext>
            </a:extLst>
          </p:cNvPr>
          <p:cNvPicPr>
            <a:picLocks noChangeAspect="1"/>
          </p:cNvPicPr>
          <p:nvPr userDrawn="1"/>
        </p:nvPicPr>
        <p:blipFill>
          <a:blip r:embed="rId2"/>
          <a:stretch>
            <a:fillRect/>
          </a:stretch>
        </p:blipFill>
        <p:spPr>
          <a:xfrm>
            <a:off x="9667962" y="6275457"/>
            <a:ext cx="2177271" cy="300566"/>
          </a:xfrm>
          <a:prstGeom prst="rect">
            <a:avLst/>
          </a:prstGeom>
        </p:spPr>
      </p:pic>
      <p:sp>
        <p:nvSpPr>
          <p:cNvPr id="8" name="Platshållare för bild 4">
            <a:extLst>
              <a:ext uri="{FF2B5EF4-FFF2-40B4-BE49-F238E27FC236}">
                <a16:creationId xmlns:a16="http://schemas.microsoft.com/office/drawing/2014/main" id="{7703C39B-D78F-FB47-A4BC-EE9EE9E81582}"/>
              </a:ext>
            </a:extLst>
          </p:cNvPr>
          <p:cNvSpPr>
            <a:spLocks noGrp="1"/>
          </p:cNvSpPr>
          <p:nvPr>
            <p:ph type="pic" sz="quarter" idx="10"/>
          </p:nvPr>
        </p:nvSpPr>
        <p:spPr>
          <a:xfrm>
            <a:off x="6812587" y="797111"/>
            <a:ext cx="4572313" cy="4394200"/>
          </a:xfrm>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bg1"/>
                </a:solidFill>
              </a:defRPr>
            </a:lvl1pPr>
          </a:lstStyle>
          <a:p>
            <a:r>
              <a:rPr lang="sv-SE"/>
              <a:t>Klicka på ikonen för att lägga till en bild</a:t>
            </a:r>
          </a:p>
        </p:txBody>
      </p:sp>
    </p:spTree>
    <p:extLst>
      <p:ext uri="{BB962C8B-B14F-4D97-AF65-F5344CB8AC3E}">
        <p14:creationId xmlns:p14="http://schemas.microsoft.com/office/powerpoint/2010/main" val="6216197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_new chapter">
    <p:bg>
      <p:bgPr>
        <a:solidFill>
          <a:schemeClr val="accent1"/>
        </a:solidFill>
        <a:effectLst/>
      </p:bgPr>
    </p:bg>
    <p:spTree>
      <p:nvGrpSpPr>
        <p:cNvPr id="1" name=""/>
        <p:cNvGrpSpPr/>
        <p:nvPr/>
      </p:nvGrpSpPr>
      <p:grpSpPr>
        <a:xfrm>
          <a:off x="0" y="0"/>
          <a:ext cx="0" cy="0"/>
          <a:chOff x="0" y="0"/>
          <a:chExt cx="0" cy="0"/>
        </a:xfrm>
      </p:grpSpPr>
      <p:sp>
        <p:nvSpPr>
          <p:cNvPr id="22" name="Rubrik 1">
            <a:extLst>
              <a:ext uri="{FF2B5EF4-FFF2-40B4-BE49-F238E27FC236}">
                <a16:creationId xmlns:a16="http://schemas.microsoft.com/office/drawing/2014/main" id="{B0EA4E24-3CA4-254A-B8C5-6EC043B97D91}"/>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accent2"/>
                </a:solidFill>
                <a:latin typeface="Telegraf" pitchFamily="2" charset="77"/>
              </a:defRPr>
            </a:lvl1pPr>
          </a:lstStyle>
          <a:p>
            <a:r>
              <a:rPr lang="sv-SE"/>
              <a:t>Klicka här för att ändra mall för rubrikformat</a:t>
            </a:r>
          </a:p>
        </p:txBody>
      </p:sp>
      <p:sp>
        <p:nvSpPr>
          <p:cNvPr id="23" name="Underrubrik 2">
            <a:extLst>
              <a:ext uri="{FF2B5EF4-FFF2-40B4-BE49-F238E27FC236}">
                <a16:creationId xmlns:a16="http://schemas.microsoft.com/office/drawing/2014/main" id="{BAAAD086-CA08-B94F-8EF0-6DA2FB65F3DF}"/>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bg1"/>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pic>
        <p:nvPicPr>
          <p:cNvPr id="7" name="Bildobjekt 6">
            <a:extLst>
              <a:ext uri="{FF2B5EF4-FFF2-40B4-BE49-F238E27FC236}">
                <a16:creationId xmlns:a16="http://schemas.microsoft.com/office/drawing/2014/main" id="{336C7A42-ECE6-164D-BC9E-2633B5BB78B1}"/>
              </a:ext>
            </a:extLst>
          </p:cNvPr>
          <p:cNvPicPr>
            <a:picLocks noChangeAspect="1"/>
          </p:cNvPicPr>
          <p:nvPr/>
        </p:nvPicPr>
        <p:blipFill>
          <a:blip r:embed="rId2"/>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26693857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_new chapter image">
    <p:bg>
      <p:bgPr>
        <a:solidFill>
          <a:schemeClr val="accent1"/>
        </a:solidFill>
        <a:effectLst/>
      </p:bgPr>
    </p:bg>
    <p:spTree>
      <p:nvGrpSpPr>
        <p:cNvPr id="1" name=""/>
        <p:cNvGrpSpPr/>
        <p:nvPr/>
      </p:nvGrpSpPr>
      <p:grpSpPr>
        <a:xfrm>
          <a:off x="0" y="0"/>
          <a:ext cx="0" cy="0"/>
          <a:chOff x="0" y="0"/>
          <a:chExt cx="0" cy="0"/>
        </a:xfrm>
      </p:grpSpPr>
      <p:sp>
        <p:nvSpPr>
          <p:cNvPr id="9" name="Platshållare för bild 4">
            <a:extLst>
              <a:ext uri="{FF2B5EF4-FFF2-40B4-BE49-F238E27FC236}">
                <a16:creationId xmlns:a16="http://schemas.microsoft.com/office/drawing/2014/main" id="{234F50AD-CF1D-DA47-B09B-98D23D902A08}"/>
              </a:ext>
            </a:extLst>
          </p:cNvPr>
          <p:cNvSpPr>
            <a:spLocks noGrp="1"/>
          </p:cNvSpPr>
          <p:nvPr>
            <p:ph type="pic" sz="quarter" idx="10"/>
          </p:nvPr>
        </p:nvSpPr>
        <p:spPr>
          <a:xfrm>
            <a:off x="0" y="0"/>
            <a:ext cx="12192000" cy="6858000"/>
          </a:xfrm>
          <a:noFill/>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sp>
        <p:nvSpPr>
          <p:cNvPr id="3" name="Underrubrik 2">
            <a:extLst>
              <a:ext uri="{FF2B5EF4-FFF2-40B4-BE49-F238E27FC236}">
                <a16:creationId xmlns:a16="http://schemas.microsoft.com/office/drawing/2014/main" id="{33301D2D-3FE0-5843-AA93-E8CCE8978BE7}"/>
              </a:ext>
            </a:extLst>
          </p:cNvPr>
          <p:cNvSpPr>
            <a:spLocks noGrp="1"/>
          </p:cNvSpPr>
          <p:nvPr>
            <p:ph type="subTitle" idx="1"/>
          </p:nvPr>
        </p:nvSpPr>
        <p:spPr>
          <a:xfrm>
            <a:off x="1524000" y="4019482"/>
            <a:ext cx="9144000" cy="1299025"/>
          </a:xfrm>
        </p:spPr>
        <p:txBody>
          <a:bodyPr/>
          <a:lstStyle>
            <a:lvl1pPr marL="0" indent="0" algn="ctr">
              <a:buNone/>
              <a:defRPr sz="2400" b="0" i="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7" name="Rubrik 1">
            <a:extLst>
              <a:ext uri="{FF2B5EF4-FFF2-40B4-BE49-F238E27FC236}">
                <a16:creationId xmlns:a16="http://schemas.microsoft.com/office/drawing/2014/main" id="{6BBE636A-9DB8-1543-BFFD-8874549C1E58}"/>
              </a:ext>
            </a:extLst>
          </p:cNvPr>
          <p:cNvSpPr>
            <a:spLocks noGrp="1"/>
          </p:cNvSpPr>
          <p:nvPr>
            <p:ph type="ctrTitle"/>
          </p:nvPr>
        </p:nvSpPr>
        <p:spPr>
          <a:xfrm>
            <a:off x="654323" y="1631882"/>
            <a:ext cx="10883350" cy="2387600"/>
          </a:xfrm>
          <a:prstGeom prst="rect">
            <a:avLst/>
          </a:prstGeom>
        </p:spPr>
        <p:txBody>
          <a:bodyPr anchor="b">
            <a:noAutofit/>
          </a:bodyPr>
          <a:lstStyle>
            <a:lvl1pPr algn="ctr">
              <a:defRPr sz="7200" b="1" i="0">
                <a:solidFill>
                  <a:schemeClr val="bg1"/>
                </a:solidFill>
                <a:latin typeface="Telegraf" pitchFamily="2" charset="77"/>
              </a:defRPr>
            </a:lvl1pPr>
          </a:lstStyle>
          <a:p>
            <a:r>
              <a:rPr lang="sv-SE"/>
              <a:t>Klicka här för att ändra mall för rubrikformat</a:t>
            </a:r>
          </a:p>
        </p:txBody>
      </p:sp>
      <p:pic>
        <p:nvPicPr>
          <p:cNvPr id="8" name="Bildobjekt 7">
            <a:extLst>
              <a:ext uri="{FF2B5EF4-FFF2-40B4-BE49-F238E27FC236}">
                <a16:creationId xmlns:a16="http://schemas.microsoft.com/office/drawing/2014/main" id="{028EE402-4946-624C-8CC1-BDB3DCAA62A1}"/>
              </a:ext>
            </a:extLst>
          </p:cNvPr>
          <p:cNvPicPr>
            <a:picLocks noChangeAspect="1"/>
          </p:cNvPicPr>
          <p:nvPr/>
        </p:nvPicPr>
        <p:blipFill>
          <a:blip r:embed="rId4"/>
          <a:stretch>
            <a:fillRect/>
          </a:stretch>
        </p:blipFill>
        <p:spPr>
          <a:xfrm>
            <a:off x="11479696" y="6168681"/>
            <a:ext cx="474142" cy="474142"/>
          </a:xfrm>
          <a:prstGeom prst="rect">
            <a:avLst/>
          </a:prstGeom>
        </p:spPr>
      </p:pic>
    </p:spTree>
    <p:extLst>
      <p:ext uri="{BB962C8B-B14F-4D97-AF65-F5344CB8AC3E}">
        <p14:creationId xmlns:p14="http://schemas.microsoft.com/office/powerpoint/2010/main" val="13755463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_textpage+im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49899" y="550800"/>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349900" y="2049518"/>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FDE9832-F767-4040-ADDA-73071D939696}"/>
              </a:ext>
            </a:extLst>
          </p:cNvPr>
          <p:cNvSpPr>
            <a:spLocks noGrp="1"/>
          </p:cNvSpPr>
          <p:nvPr>
            <p:ph type="pic" sz="quarter" idx="10"/>
          </p:nvPr>
        </p:nvSpPr>
        <p:spPr>
          <a:xfrm>
            <a:off x="6096000" y="0"/>
            <a:ext cx="6096000" cy="6858000"/>
          </a:xfrm>
        </p:spPr>
        <p:txBody>
          <a:bodyPr anchor="ctr"/>
          <a:lstStyle/>
          <a:p>
            <a:r>
              <a:rPr lang="sv-SE"/>
              <a:t>Klicka på ikonen för att lägga till en bild</a:t>
            </a:r>
          </a:p>
        </p:txBody>
      </p:sp>
      <p:sp>
        <p:nvSpPr>
          <p:cNvPr id="6" name="Platshållare för bildnummer 5">
            <a:extLst>
              <a:ext uri="{FF2B5EF4-FFF2-40B4-BE49-F238E27FC236}">
                <a16:creationId xmlns:a16="http://schemas.microsoft.com/office/drawing/2014/main" id="{65CE1916-0696-4051-8CE1-1163459A0409}"/>
              </a:ext>
            </a:extLst>
          </p:cNvPr>
          <p:cNvSpPr>
            <a:spLocks noGrp="1"/>
          </p:cNvSpPr>
          <p:nvPr>
            <p:ph type="sldNum" sz="quarter" idx="12"/>
          </p:nvPr>
        </p:nvSpPr>
        <p:spPr/>
        <p:txBody>
          <a:bodyPr/>
          <a:lstStyle/>
          <a:p>
            <a:fld id="{45CF5A6C-365E-094E-A59C-13EB2ACCE2A9}" type="slidenum">
              <a:rPr lang="sv-SE" smtClean="0"/>
              <a:pPr/>
              <a:t>‹#›</a:t>
            </a:fld>
            <a:endParaRPr lang="sv-SE"/>
          </a:p>
        </p:txBody>
      </p:sp>
    </p:spTree>
    <p:extLst>
      <p:ext uri="{BB962C8B-B14F-4D97-AF65-F5344CB8AC3E}">
        <p14:creationId xmlns:p14="http://schemas.microsoft.com/office/powerpoint/2010/main" val="158570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_textpage+img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499544" y="1102401"/>
            <a:ext cx="5311457" cy="1388359"/>
          </a:xfrm>
          <a:prstGeom prst="rect">
            <a:avLst/>
          </a:prstGeom>
        </p:spPr>
        <p:txBody>
          <a:bodyPr anchor="t">
            <a:normAutofit/>
          </a:bodyPr>
          <a:lstStyle>
            <a:lvl1pPr algn="l">
              <a:defRPr sz="4400" b="1" i="0">
                <a:latin typeface="Telegraf" pitchFamily="2" charset="77"/>
              </a:defRPr>
            </a:lvl1pPr>
          </a:lstStyle>
          <a:p>
            <a:r>
              <a:rPr lang="en-US"/>
              <a:t>CLICK TO EDIT MASTER TITLE STYLE</a:t>
            </a:r>
          </a:p>
        </p:txBody>
      </p:sp>
      <p:sp>
        <p:nvSpPr>
          <p:cNvPr id="3" name="Subtitle 2"/>
          <p:cNvSpPr>
            <a:spLocks noGrp="1"/>
          </p:cNvSpPr>
          <p:nvPr>
            <p:ph type="subTitle" idx="1"/>
          </p:nvPr>
        </p:nvSpPr>
        <p:spPr>
          <a:xfrm>
            <a:off x="6499544" y="2601119"/>
            <a:ext cx="5311457"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5" name="Platshållare för bild 4">
            <a:extLst>
              <a:ext uri="{FF2B5EF4-FFF2-40B4-BE49-F238E27FC236}">
                <a16:creationId xmlns:a16="http://schemas.microsoft.com/office/drawing/2014/main" id="{EE76E35A-1E3B-5D45-840E-A2B51BC645BB}"/>
              </a:ext>
            </a:extLst>
          </p:cNvPr>
          <p:cNvSpPr>
            <a:spLocks noGrp="1"/>
          </p:cNvSpPr>
          <p:nvPr>
            <p:ph type="pic" sz="quarter" idx="10"/>
          </p:nvPr>
        </p:nvSpPr>
        <p:spPr>
          <a:xfrm>
            <a:off x="0" y="0"/>
            <a:ext cx="6096000" cy="6858000"/>
          </a:xfrm>
        </p:spPr>
        <p:txBody>
          <a:bodyPr anchor="ctr"/>
          <a:lstStyle/>
          <a:p>
            <a:r>
              <a:rPr lang="sv-SE"/>
              <a:t>Klicka på ikonen för att lägga till en bild</a:t>
            </a:r>
          </a:p>
        </p:txBody>
      </p:sp>
    </p:spTree>
    <p:extLst>
      <p:ext uri="{BB962C8B-B14F-4D97-AF65-F5344CB8AC3E}">
        <p14:creationId xmlns:p14="http://schemas.microsoft.com/office/powerpoint/2010/main" val="57261628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_case 1">
    <p:bg>
      <p:bgPr>
        <a:solidFill>
          <a:schemeClr val="accent2"/>
        </a:solidFill>
        <a:effectLst/>
      </p:bgPr>
    </p:bg>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CC7D55D8-48D3-F644-8169-17CF70EE9837}"/>
              </a:ext>
            </a:extLst>
          </p:cNvPr>
          <p:cNvSpPr/>
          <p:nvPr/>
        </p:nvSpPr>
        <p:spPr>
          <a:xfrm>
            <a:off x="7234947" y="0"/>
            <a:ext cx="495705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accent1"/>
                </a:solidFill>
              </a:defRPr>
            </a:lvl1pPr>
          </a:lstStyle>
          <a:p>
            <a:r>
              <a:rPr lang="sv-SE" err="1"/>
              <a:t>Customer</a:t>
            </a:r>
            <a:r>
              <a:rPr lang="sv-SE"/>
              <a:t> </a:t>
            </a:r>
            <a:r>
              <a:rPr lang="sv-SE" err="1"/>
              <a:t>Name</a:t>
            </a:r>
            <a:endParaRPr lang="sv-SE"/>
          </a:p>
        </p:txBody>
      </p:sp>
      <p:sp>
        <p:nvSpPr>
          <p:cNvPr id="13" name="Platshållare för text 2">
            <a:extLst>
              <a:ext uri="{FF2B5EF4-FFF2-40B4-BE49-F238E27FC236}">
                <a16:creationId xmlns:a16="http://schemas.microsoft.com/office/drawing/2014/main" id="{BA83F655-00C4-1143-827F-146AE9B47E86}"/>
              </a:ext>
            </a:extLst>
          </p:cNvPr>
          <p:cNvSpPr>
            <a:spLocks noGrp="1"/>
          </p:cNvSpPr>
          <p:nvPr>
            <p:ph type="body" sz="quarter" idx="15" hasCustomPrompt="1"/>
          </p:nvPr>
        </p:nvSpPr>
        <p:spPr>
          <a:xfrm>
            <a:off x="349900" y="429430"/>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CASE</a:t>
            </a:r>
          </a:p>
        </p:txBody>
      </p:sp>
      <p:sp>
        <p:nvSpPr>
          <p:cNvPr id="14" name="Platshållare för text 2">
            <a:extLst>
              <a:ext uri="{FF2B5EF4-FFF2-40B4-BE49-F238E27FC236}">
                <a16:creationId xmlns:a16="http://schemas.microsoft.com/office/drawing/2014/main" id="{1486603D-ADF5-3947-AB3A-F27546BFF40F}"/>
              </a:ext>
            </a:extLst>
          </p:cNvPr>
          <p:cNvSpPr>
            <a:spLocks noGrp="1"/>
          </p:cNvSpPr>
          <p:nvPr>
            <p:ph type="body" sz="quarter" idx="16" hasCustomPrompt="1"/>
          </p:nvPr>
        </p:nvSpPr>
        <p:spPr>
          <a:xfrm>
            <a:off x="349900"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CHALLENGE</a:t>
            </a:r>
          </a:p>
        </p:txBody>
      </p:sp>
      <p:sp>
        <p:nvSpPr>
          <p:cNvPr id="21" name="Platshållare för text 2">
            <a:extLst>
              <a:ext uri="{FF2B5EF4-FFF2-40B4-BE49-F238E27FC236}">
                <a16:creationId xmlns:a16="http://schemas.microsoft.com/office/drawing/2014/main" id="{D17A4995-106D-274F-ADF8-3C62E0256291}"/>
              </a:ext>
            </a:extLst>
          </p:cNvPr>
          <p:cNvSpPr>
            <a:spLocks noGrp="1"/>
          </p:cNvSpPr>
          <p:nvPr>
            <p:ph type="body" sz="quarter" idx="17" hasCustomPrompt="1"/>
          </p:nvPr>
        </p:nvSpPr>
        <p:spPr>
          <a:xfrm>
            <a:off x="3707955" y="2017936"/>
            <a:ext cx="1666875" cy="323487"/>
          </a:xfrm>
          <a:solidFill>
            <a:schemeClr val="tx2"/>
          </a:solidFill>
        </p:spPr>
        <p:txBody>
          <a:bodyPr anchor="ctr"/>
          <a:lstStyle>
            <a:lvl1pPr marL="0" indent="0" algn="ctr">
              <a:buNone/>
              <a:defRPr sz="1400" b="0" i="0">
                <a:solidFill>
                  <a:schemeClr val="accent2"/>
                </a:solidFill>
                <a:latin typeface="Telegraf Medium" pitchFamily="2" charset="77"/>
              </a:defRPr>
            </a:lvl1pPr>
          </a:lstStyle>
          <a:p>
            <a:pPr lvl="0"/>
            <a:r>
              <a:rPr lang="sv-SE"/>
              <a:t>SOLUTION</a:t>
            </a:r>
          </a:p>
        </p:txBody>
      </p:sp>
      <p:sp>
        <p:nvSpPr>
          <p:cNvPr id="22" name="Platshållare för innehåll 2">
            <a:extLst>
              <a:ext uri="{FF2B5EF4-FFF2-40B4-BE49-F238E27FC236}">
                <a16:creationId xmlns:a16="http://schemas.microsoft.com/office/drawing/2014/main" id="{28FE9669-8768-954F-A120-589A819952D2}"/>
              </a:ext>
            </a:extLst>
          </p:cNvPr>
          <p:cNvSpPr>
            <a:spLocks noGrp="1"/>
          </p:cNvSpPr>
          <p:nvPr>
            <p:ph idx="1"/>
          </p:nvPr>
        </p:nvSpPr>
        <p:spPr>
          <a:xfrm>
            <a:off x="485004"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4" name="Platshållare för innehåll 2">
            <a:extLst>
              <a:ext uri="{FF2B5EF4-FFF2-40B4-BE49-F238E27FC236}">
                <a16:creationId xmlns:a16="http://schemas.microsoft.com/office/drawing/2014/main" id="{25A18EAA-BDFD-2F4C-AABB-EC0EC7CFA583}"/>
              </a:ext>
            </a:extLst>
          </p:cNvPr>
          <p:cNvSpPr>
            <a:spLocks noGrp="1"/>
          </p:cNvSpPr>
          <p:nvPr>
            <p:ph idx="19"/>
          </p:nvPr>
        </p:nvSpPr>
        <p:spPr>
          <a:xfrm>
            <a:off x="3843059" y="2598731"/>
            <a:ext cx="2914401" cy="3493603"/>
          </a:xfrm>
        </p:spPr>
        <p:txBody>
          <a:bodyPr>
            <a:noAutofit/>
          </a:bodyPr>
          <a:lstStyle>
            <a:lvl1pPr marL="447675" indent="-447675">
              <a:lnSpc>
                <a:spcPct val="100000"/>
              </a:lnSpc>
              <a:buFontTx/>
              <a:buBlip>
                <a:blip r:embed="rId2">
                  <a:extLst>
                    <a:ext uri="{96DAC541-7B7A-43D3-8B79-37D633B846F1}">
                      <asvg:svgBlip xmlns:asvg="http://schemas.microsoft.com/office/drawing/2016/SVG/main" r:embed="rId3"/>
                    </a:ext>
                  </a:extLst>
                </a:blip>
              </a:buBlip>
              <a:defRPr sz="1200"/>
            </a:lvl1pPr>
            <a:lvl2pPr marL="895350" indent="-447675">
              <a:lnSpc>
                <a:spcPct val="100000"/>
              </a:lnSpc>
              <a:buFontTx/>
              <a:buBlip>
                <a:blip r:embed="rId2">
                  <a:extLst>
                    <a:ext uri="{96DAC541-7B7A-43D3-8B79-37D633B846F1}">
                      <asvg:svgBlip xmlns:asvg="http://schemas.microsoft.com/office/drawing/2016/SVG/main" r:embed="rId3"/>
                    </a:ext>
                  </a:extLst>
                </a:blip>
              </a:buBlip>
              <a:defRPr sz="1100"/>
            </a:lvl2pPr>
            <a:lvl3pPr marL="1257300" indent="-361950">
              <a:lnSpc>
                <a:spcPct val="100000"/>
              </a:lnSpc>
              <a:buFontTx/>
              <a:buBlip>
                <a:blip r:embed="rId2">
                  <a:extLst>
                    <a:ext uri="{96DAC541-7B7A-43D3-8B79-37D633B846F1}">
                      <asvg:svgBlip xmlns:asvg="http://schemas.microsoft.com/office/drawing/2016/SVG/main" r:embed="rId3"/>
                    </a:ext>
                  </a:extLst>
                </a:blip>
              </a:buBlip>
              <a:defRPr sz="1050"/>
            </a:lvl3pPr>
            <a:lvl4pPr marL="1704975" indent="-361950">
              <a:lnSpc>
                <a:spcPct val="100000"/>
              </a:lnSpc>
              <a:buFontTx/>
              <a:buBlip>
                <a:blip r:embed="rId2">
                  <a:extLst>
                    <a:ext uri="{96DAC541-7B7A-43D3-8B79-37D633B846F1}">
                      <asvg:svgBlip xmlns:asvg="http://schemas.microsoft.com/office/drawing/2016/SVG/main" r:embed="rId3"/>
                    </a:ext>
                  </a:extLst>
                </a:blip>
              </a:buBlip>
              <a:defRPr sz="1000"/>
            </a:lvl4pPr>
            <a:lvl5pPr marL="2152650" indent="-361950">
              <a:lnSpc>
                <a:spcPct val="100000"/>
              </a:lnSpc>
              <a:buFontTx/>
              <a:buBlip>
                <a:blip r:embed="rId2">
                  <a:extLst>
                    <a:ext uri="{96DAC541-7B7A-43D3-8B79-37D633B846F1}">
                      <asvg:svgBlip xmlns:asvg="http://schemas.microsoft.com/office/drawing/2016/SVG/main" r:embed="rId3"/>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25" name="Underrubrik 2">
            <a:extLst>
              <a:ext uri="{FF2B5EF4-FFF2-40B4-BE49-F238E27FC236}">
                <a16:creationId xmlns:a16="http://schemas.microsoft.com/office/drawing/2014/main" id="{87285F3E-B251-1343-805D-9CC307326D59}"/>
              </a:ext>
            </a:extLst>
          </p:cNvPr>
          <p:cNvSpPr>
            <a:spLocks noGrp="1"/>
          </p:cNvSpPr>
          <p:nvPr>
            <p:ph type="subTitle" idx="12" hasCustomPrompt="1"/>
          </p:nvPr>
        </p:nvSpPr>
        <p:spPr>
          <a:xfrm>
            <a:off x="7892386" y="80326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RESULT</a:t>
            </a:r>
          </a:p>
        </p:txBody>
      </p:sp>
      <p:sp>
        <p:nvSpPr>
          <p:cNvPr id="26" name="Platshållare för innehåll 2">
            <a:extLst>
              <a:ext uri="{FF2B5EF4-FFF2-40B4-BE49-F238E27FC236}">
                <a16:creationId xmlns:a16="http://schemas.microsoft.com/office/drawing/2014/main" id="{092C8E9E-1D57-3C42-AA88-058C2725E5D7}"/>
              </a:ext>
            </a:extLst>
          </p:cNvPr>
          <p:cNvSpPr>
            <a:spLocks noGrp="1"/>
          </p:cNvSpPr>
          <p:nvPr>
            <p:ph idx="20"/>
          </p:nvPr>
        </p:nvSpPr>
        <p:spPr>
          <a:xfrm>
            <a:off x="7892386" y="1244269"/>
            <a:ext cx="3611885" cy="5091211"/>
          </a:xfrm>
        </p:spPr>
        <p:txBody>
          <a:bodyPr>
            <a:norm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600">
                <a:solidFill>
                  <a:schemeClr val="accent2"/>
                </a:solidFill>
              </a:defRPr>
            </a:lvl1pPr>
            <a:lvl2pPr marL="895350" indent="-447675">
              <a:lnSpc>
                <a:spcPct val="100000"/>
              </a:lnSpc>
              <a:buFontTx/>
              <a:buBlip>
                <a:blip r:embed="rId4">
                  <a:extLst>
                    <a:ext uri="{96DAC541-7B7A-43D3-8B79-37D633B846F1}">
                      <asvg:svgBlip xmlns:asvg="http://schemas.microsoft.com/office/drawing/2016/SVG/main" r:embed="rId5"/>
                    </a:ext>
                  </a:extLst>
                </a:blip>
              </a:buBlip>
              <a:defRPr sz="1400">
                <a:solidFill>
                  <a:schemeClr val="accent2"/>
                </a:solidFill>
              </a:defRPr>
            </a:lvl2pPr>
            <a:lvl3pPr marL="1257300" indent="-361950">
              <a:lnSpc>
                <a:spcPct val="100000"/>
              </a:lnSpc>
              <a:buFontTx/>
              <a:buBlip>
                <a:blip r:embed="rId4">
                  <a:extLst>
                    <a:ext uri="{96DAC541-7B7A-43D3-8B79-37D633B846F1}">
                      <asvg:svgBlip xmlns:asvg="http://schemas.microsoft.com/office/drawing/2016/SVG/main" r:embed="rId5"/>
                    </a:ext>
                  </a:extLst>
                </a:blip>
              </a:buBlip>
              <a:defRPr sz="1200">
                <a:solidFill>
                  <a:schemeClr val="accent2"/>
                </a:solidFill>
              </a:defRPr>
            </a:lvl3pPr>
            <a:lvl4pPr marL="1704975"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4pPr>
            <a:lvl5pPr marL="2152650" indent="-361950">
              <a:lnSpc>
                <a:spcPct val="100000"/>
              </a:lnSpc>
              <a:buFontTx/>
              <a:buBlip>
                <a:blip r:embed="rId4">
                  <a:extLst>
                    <a:ext uri="{96DAC541-7B7A-43D3-8B79-37D633B846F1}">
                      <asvg:svgBlip xmlns:asvg="http://schemas.microsoft.com/office/drawing/2016/SVG/main" r:embed="rId5"/>
                    </a:ext>
                  </a:extLst>
                </a:blip>
              </a:buBlip>
              <a:defRPr sz="1100">
                <a:solidFill>
                  <a:schemeClr val="accent2"/>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8536372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_case 2">
    <p:bg>
      <p:bgPr>
        <a:solidFill>
          <a:schemeClr val="tx2"/>
        </a:solidFill>
        <a:effectLst/>
      </p:bgPr>
    </p:bg>
    <p:spTree>
      <p:nvGrpSpPr>
        <p:cNvPr id="1" name=""/>
        <p:cNvGrpSpPr/>
        <p:nvPr/>
      </p:nvGrpSpPr>
      <p:grpSpPr>
        <a:xfrm>
          <a:off x="0" y="0"/>
          <a:ext cx="0" cy="0"/>
          <a:chOff x="0" y="0"/>
          <a:chExt cx="0" cy="0"/>
        </a:xfrm>
      </p:grpSpPr>
      <p:pic>
        <p:nvPicPr>
          <p:cNvPr id="27" name="Bildobjekt 26">
            <a:extLst>
              <a:ext uri="{FF2B5EF4-FFF2-40B4-BE49-F238E27FC236}">
                <a16:creationId xmlns:a16="http://schemas.microsoft.com/office/drawing/2014/main" id="{F4756DA7-DED1-D441-9DC4-7392F67DB14B}"/>
              </a:ext>
            </a:extLst>
          </p:cNvPr>
          <p:cNvPicPr>
            <a:picLocks noChangeAspect="1"/>
          </p:cNvPicPr>
          <p:nvPr/>
        </p:nvPicPr>
        <p:blipFill>
          <a:blip r:embed="rId2">
            <a:alphaModFix amt="10000"/>
            <a:extLst>
              <a:ext uri="{96DAC541-7B7A-43D3-8B79-37D633B846F1}">
                <asvg:svgBlip xmlns:asvg="http://schemas.microsoft.com/office/drawing/2016/SVG/main" r:embed="rId3"/>
              </a:ext>
            </a:extLst>
          </a:blip>
          <a:srcRect/>
          <a:stretch/>
        </p:blipFill>
        <p:spPr>
          <a:xfrm rot="-1200000">
            <a:off x="2160000" y="360000"/>
            <a:ext cx="10104120" cy="10104120"/>
          </a:xfrm>
          <a:prstGeom prst="rect">
            <a:avLst/>
          </a:prstGeom>
        </p:spPr>
      </p:pic>
      <p:sp>
        <p:nvSpPr>
          <p:cNvPr id="5" name="Rubrik 4">
            <a:extLst>
              <a:ext uri="{FF2B5EF4-FFF2-40B4-BE49-F238E27FC236}">
                <a16:creationId xmlns:a16="http://schemas.microsoft.com/office/drawing/2014/main" id="{445D56E6-B9AA-9448-991D-E2C87C10C945}"/>
              </a:ext>
            </a:extLst>
          </p:cNvPr>
          <p:cNvSpPr>
            <a:spLocks noGrp="1"/>
          </p:cNvSpPr>
          <p:nvPr>
            <p:ph type="title" hasCustomPrompt="1"/>
          </p:nvPr>
        </p:nvSpPr>
        <p:spPr>
          <a:xfrm>
            <a:off x="349900" y="825714"/>
            <a:ext cx="6086526" cy="703046"/>
          </a:xfrm>
        </p:spPr>
        <p:txBody>
          <a:bodyPr/>
          <a:lstStyle>
            <a:lvl1pPr>
              <a:defRPr>
                <a:solidFill>
                  <a:schemeClr val="bg1"/>
                </a:solidFill>
              </a:defRPr>
            </a:lvl1pPr>
          </a:lstStyle>
          <a:p>
            <a:r>
              <a:rPr lang="sv-SE" err="1"/>
              <a:t>Customer</a:t>
            </a:r>
            <a:r>
              <a:rPr lang="sv-SE"/>
              <a:t> </a:t>
            </a:r>
            <a:r>
              <a:rPr lang="sv-SE" err="1"/>
              <a:t>Name</a:t>
            </a:r>
            <a:endParaRPr lang="sv-SE"/>
          </a:p>
        </p:txBody>
      </p:sp>
      <p:sp>
        <p:nvSpPr>
          <p:cNvPr id="14" name="Platshållare för innehåll 2">
            <a:extLst>
              <a:ext uri="{FF2B5EF4-FFF2-40B4-BE49-F238E27FC236}">
                <a16:creationId xmlns:a16="http://schemas.microsoft.com/office/drawing/2014/main" id="{1DDD6811-8387-3647-B72A-AD92F8CACBC1}"/>
              </a:ext>
            </a:extLst>
          </p:cNvPr>
          <p:cNvSpPr>
            <a:spLocks noGrp="1"/>
          </p:cNvSpPr>
          <p:nvPr>
            <p:ph idx="1"/>
          </p:nvPr>
        </p:nvSpPr>
        <p:spPr>
          <a:xfrm>
            <a:off x="451170"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5" name="Platshållare för innehåll 2">
            <a:extLst>
              <a:ext uri="{FF2B5EF4-FFF2-40B4-BE49-F238E27FC236}">
                <a16:creationId xmlns:a16="http://schemas.microsoft.com/office/drawing/2014/main" id="{6EF671A8-C15E-D14B-B7DF-4A07C873ADF8}"/>
              </a:ext>
            </a:extLst>
          </p:cNvPr>
          <p:cNvSpPr>
            <a:spLocks noGrp="1"/>
          </p:cNvSpPr>
          <p:nvPr>
            <p:ph idx="10"/>
          </p:nvPr>
        </p:nvSpPr>
        <p:spPr>
          <a:xfrm>
            <a:off x="4108572"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6" name="Platshållare för innehåll 2">
            <a:extLst>
              <a:ext uri="{FF2B5EF4-FFF2-40B4-BE49-F238E27FC236}">
                <a16:creationId xmlns:a16="http://schemas.microsoft.com/office/drawing/2014/main" id="{46476856-FAC9-7F40-B151-D8183BF960AD}"/>
              </a:ext>
            </a:extLst>
          </p:cNvPr>
          <p:cNvSpPr>
            <a:spLocks noGrp="1"/>
          </p:cNvSpPr>
          <p:nvPr>
            <p:ph idx="11"/>
          </p:nvPr>
        </p:nvSpPr>
        <p:spPr>
          <a:xfrm>
            <a:off x="7713418" y="2554330"/>
            <a:ext cx="2982465" cy="3493603"/>
          </a:xfrm>
        </p:spPr>
        <p:txBody>
          <a:bodyPr>
            <a:noAutofit/>
          </a:bodyPr>
          <a:lstStyle>
            <a:lvl1pPr marL="447675" indent="-447675">
              <a:lnSpc>
                <a:spcPct val="100000"/>
              </a:lnSpc>
              <a:buFontTx/>
              <a:buBlip>
                <a:blip r:embed="rId4">
                  <a:extLst>
                    <a:ext uri="{96DAC541-7B7A-43D3-8B79-37D633B846F1}">
                      <asvg:svgBlip xmlns:asvg="http://schemas.microsoft.com/office/drawing/2016/SVG/main" r:embed="rId5"/>
                    </a:ext>
                  </a:extLst>
                </a:blip>
              </a:buBlip>
              <a:defRPr sz="1200"/>
            </a:lvl1pPr>
            <a:lvl2pPr marL="895350" indent="-447675">
              <a:lnSpc>
                <a:spcPct val="100000"/>
              </a:lnSpc>
              <a:buFontTx/>
              <a:buBlip>
                <a:blip r:embed="rId4">
                  <a:extLst>
                    <a:ext uri="{96DAC541-7B7A-43D3-8B79-37D633B846F1}">
                      <asvg:svgBlip xmlns:asvg="http://schemas.microsoft.com/office/drawing/2016/SVG/main" r:embed="rId5"/>
                    </a:ext>
                  </a:extLst>
                </a:blip>
              </a:buBlip>
              <a:defRPr sz="1100"/>
            </a:lvl2pPr>
            <a:lvl3pPr marL="1257300" indent="-361950">
              <a:lnSpc>
                <a:spcPct val="100000"/>
              </a:lnSpc>
              <a:buFontTx/>
              <a:buBlip>
                <a:blip r:embed="rId4">
                  <a:extLst>
                    <a:ext uri="{96DAC541-7B7A-43D3-8B79-37D633B846F1}">
                      <asvg:svgBlip xmlns:asvg="http://schemas.microsoft.com/office/drawing/2016/SVG/main" r:embed="rId5"/>
                    </a:ext>
                  </a:extLst>
                </a:blip>
              </a:buBlip>
              <a:defRPr sz="1050"/>
            </a:lvl3pPr>
            <a:lvl4pPr marL="1704975" indent="-361950">
              <a:lnSpc>
                <a:spcPct val="100000"/>
              </a:lnSpc>
              <a:buFontTx/>
              <a:buBlip>
                <a:blip r:embed="rId4">
                  <a:extLst>
                    <a:ext uri="{96DAC541-7B7A-43D3-8B79-37D633B846F1}">
                      <asvg:svgBlip xmlns:asvg="http://schemas.microsoft.com/office/drawing/2016/SVG/main" r:embed="rId5"/>
                    </a:ext>
                  </a:extLst>
                </a:blip>
              </a:buBlip>
              <a:defRPr sz="1000"/>
            </a:lvl4pPr>
            <a:lvl5pPr marL="2152650" indent="-361950">
              <a:lnSpc>
                <a:spcPct val="100000"/>
              </a:lnSpc>
              <a:buFontTx/>
              <a:buBlip>
                <a:blip r:embed="rId4">
                  <a:extLst>
                    <a:ext uri="{96DAC541-7B7A-43D3-8B79-37D633B846F1}">
                      <asvg:svgBlip xmlns:asvg="http://schemas.microsoft.com/office/drawing/2016/SVG/main" r:embed="rId5"/>
                    </a:ext>
                  </a:extLst>
                </a:blip>
              </a:buBlip>
              <a:defRPr sz="10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7" name="Underrubrik 2">
            <a:extLst>
              <a:ext uri="{FF2B5EF4-FFF2-40B4-BE49-F238E27FC236}">
                <a16:creationId xmlns:a16="http://schemas.microsoft.com/office/drawing/2014/main" id="{BC19B336-BDFA-AF44-9067-62C35BB3F319}"/>
              </a:ext>
            </a:extLst>
          </p:cNvPr>
          <p:cNvSpPr>
            <a:spLocks noGrp="1"/>
          </p:cNvSpPr>
          <p:nvPr>
            <p:ph type="subTitle" idx="12" hasCustomPrompt="1"/>
          </p:nvPr>
        </p:nvSpPr>
        <p:spPr>
          <a:xfrm>
            <a:off x="349900" y="1929610"/>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CHALLENGE</a:t>
            </a:r>
          </a:p>
        </p:txBody>
      </p:sp>
      <p:sp>
        <p:nvSpPr>
          <p:cNvPr id="3" name="Platshållare för text 2">
            <a:extLst>
              <a:ext uri="{FF2B5EF4-FFF2-40B4-BE49-F238E27FC236}">
                <a16:creationId xmlns:a16="http://schemas.microsoft.com/office/drawing/2014/main" id="{42FBD9AD-A149-5C4A-AF6D-2110B2A1E8CF}"/>
              </a:ext>
            </a:extLst>
          </p:cNvPr>
          <p:cNvSpPr>
            <a:spLocks noGrp="1"/>
          </p:cNvSpPr>
          <p:nvPr>
            <p:ph type="body" sz="quarter" idx="13" hasCustomPrompt="1"/>
          </p:nvPr>
        </p:nvSpPr>
        <p:spPr>
          <a:xfrm>
            <a:off x="4007500"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SOLUTION</a:t>
            </a:r>
          </a:p>
        </p:txBody>
      </p:sp>
      <p:sp>
        <p:nvSpPr>
          <p:cNvPr id="38" name="Platshållare för text 2">
            <a:extLst>
              <a:ext uri="{FF2B5EF4-FFF2-40B4-BE49-F238E27FC236}">
                <a16:creationId xmlns:a16="http://schemas.microsoft.com/office/drawing/2014/main" id="{3A4CF511-A115-644A-8FAA-5771A63F66CC}"/>
              </a:ext>
            </a:extLst>
          </p:cNvPr>
          <p:cNvSpPr>
            <a:spLocks noGrp="1"/>
          </p:cNvSpPr>
          <p:nvPr>
            <p:ph type="body" sz="quarter" idx="14" hasCustomPrompt="1"/>
          </p:nvPr>
        </p:nvSpPr>
        <p:spPr>
          <a:xfrm>
            <a:off x="7612346" y="1929610"/>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RESULT</a:t>
            </a:r>
          </a:p>
        </p:txBody>
      </p:sp>
      <p:sp>
        <p:nvSpPr>
          <p:cNvPr id="39" name="Platshållare för text 2">
            <a:extLst>
              <a:ext uri="{FF2B5EF4-FFF2-40B4-BE49-F238E27FC236}">
                <a16:creationId xmlns:a16="http://schemas.microsoft.com/office/drawing/2014/main" id="{1AF6F312-E172-444A-96DA-3BC1F82664A8}"/>
              </a:ext>
            </a:extLst>
          </p:cNvPr>
          <p:cNvSpPr>
            <a:spLocks noGrp="1"/>
          </p:cNvSpPr>
          <p:nvPr>
            <p:ph type="body" sz="quarter" idx="15" hasCustomPrompt="1"/>
          </p:nvPr>
        </p:nvSpPr>
        <p:spPr>
          <a:xfrm>
            <a:off x="349900" y="394724"/>
            <a:ext cx="1666875" cy="323487"/>
          </a:xfrm>
          <a:solidFill>
            <a:schemeClr val="accent2"/>
          </a:solidFill>
        </p:spPr>
        <p:txBody>
          <a:bodyPr anchor="ctr"/>
          <a:lstStyle>
            <a:lvl1pPr marL="0" indent="0" algn="ctr">
              <a:buNone/>
              <a:defRPr sz="1400" b="0" i="0">
                <a:latin typeface="Telegraf Medium" pitchFamily="2" charset="77"/>
              </a:defRPr>
            </a:lvl1pPr>
          </a:lstStyle>
          <a:p>
            <a:pPr lvl="0"/>
            <a:r>
              <a:rPr lang="sv-SE"/>
              <a:t>CASE</a:t>
            </a:r>
          </a:p>
        </p:txBody>
      </p:sp>
    </p:spTree>
    <p:extLst>
      <p:ext uri="{BB962C8B-B14F-4D97-AF65-F5344CB8AC3E}">
        <p14:creationId xmlns:p14="http://schemas.microsoft.com/office/powerpoint/2010/main" val="30829888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_info page">
    <p:spTree>
      <p:nvGrpSpPr>
        <p:cNvPr id="1" name=""/>
        <p:cNvGrpSpPr/>
        <p:nvPr/>
      </p:nvGrpSpPr>
      <p:grpSpPr>
        <a:xfrm>
          <a:off x="0" y="0"/>
          <a:ext cx="0" cy="0"/>
          <a:chOff x="0" y="0"/>
          <a:chExt cx="0" cy="0"/>
        </a:xfrm>
      </p:grpSpPr>
      <p:sp>
        <p:nvSpPr>
          <p:cNvPr id="5" name="Rektangel 4">
            <a:extLst>
              <a:ext uri="{FF2B5EF4-FFF2-40B4-BE49-F238E27FC236}">
                <a16:creationId xmlns:a16="http://schemas.microsoft.com/office/drawing/2014/main" id="{85436E27-5144-724F-828D-7DF11EADB112}"/>
              </a:ext>
            </a:extLst>
          </p:cNvPr>
          <p:cNvSpPr/>
          <p:nvPr/>
        </p:nvSpPr>
        <p:spPr>
          <a:xfrm rot="5400000">
            <a:off x="3108959" y="-3108960"/>
            <a:ext cx="1617785" cy="78357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
        <p:nvSpPr>
          <p:cNvPr id="3" name="Rektangel 2">
            <a:extLst>
              <a:ext uri="{FF2B5EF4-FFF2-40B4-BE49-F238E27FC236}">
                <a16:creationId xmlns:a16="http://schemas.microsoft.com/office/drawing/2014/main" id="{B0C61659-048E-CB47-8907-CB576559A94D}"/>
              </a:ext>
            </a:extLst>
          </p:cNvPr>
          <p:cNvSpPr/>
          <p:nvPr/>
        </p:nvSpPr>
        <p:spPr>
          <a:xfrm>
            <a:off x="0" y="0"/>
            <a:ext cx="1617785" cy="589436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Rektangel 5">
            <a:extLst>
              <a:ext uri="{FF2B5EF4-FFF2-40B4-BE49-F238E27FC236}">
                <a16:creationId xmlns:a16="http://schemas.microsoft.com/office/drawing/2014/main" id="{0913BBCE-18DC-D849-8AD1-C281039A504E}"/>
              </a:ext>
            </a:extLst>
          </p:cNvPr>
          <p:cNvSpPr/>
          <p:nvPr/>
        </p:nvSpPr>
        <p:spPr>
          <a:xfrm rot="5400000">
            <a:off x="7883694" y="1569795"/>
            <a:ext cx="4276578" cy="437255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textruta 7">
            <a:extLst>
              <a:ext uri="{FF2B5EF4-FFF2-40B4-BE49-F238E27FC236}">
                <a16:creationId xmlns:a16="http://schemas.microsoft.com/office/drawing/2014/main" id="{FD6EF16E-AC4A-E44E-80D8-165FAC92EEB9}"/>
              </a:ext>
            </a:extLst>
          </p:cNvPr>
          <p:cNvSpPr txBox="1"/>
          <p:nvPr/>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 name="Rubrik 1">
            <a:extLst>
              <a:ext uri="{FF2B5EF4-FFF2-40B4-BE49-F238E27FC236}">
                <a16:creationId xmlns:a16="http://schemas.microsoft.com/office/drawing/2014/main" id="{D62B1F72-D4CA-5B4D-BDFB-3B4CD3E46DD2}"/>
              </a:ext>
            </a:extLst>
          </p:cNvPr>
          <p:cNvSpPr>
            <a:spLocks noGrp="1"/>
          </p:cNvSpPr>
          <p:nvPr>
            <p:ph type="title"/>
          </p:nvPr>
        </p:nvSpPr>
        <p:spPr>
          <a:xfrm>
            <a:off x="2408394" y="3863035"/>
            <a:ext cx="5170576" cy="1015664"/>
          </a:xfrm>
        </p:spPr>
        <p:txBody>
          <a:bodyPr anchor="ctr">
            <a:normAutofit/>
          </a:bodyPr>
          <a:lstStyle>
            <a:lvl1pPr>
              <a:defRPr sz="3200"/>
            </a:lvl1pPr>
          </a:lstStyle>
          <a:p>
            <a:r>
              <a:rPr lang="sv-SE"/>
              <a:t>Klicka här för att ändra mall för rubrikformat</a:t>
            </a:r>
          </a:p>
        </p:txBody>
      </p:sp>
      <p:sp>
        <p:nvSpPr>
          <p:cNvPr id="13" name="Subtitle 2">
            <a:extLst>
              <a:ext uri="{FF2B5EF4-FFF2-40B4-BE49-F238E27FC236}">
                <a16:creationId xmlns:a16="http://schemas.microsoft.com/office/drawing/2014/main" id="{45F88754-E357-F54B-AC38-B4E0514BD129}"/>
              </a:ext>
            </a:extLst>
          </p:cNvPr>
          <p:cNvSpPr txBox="1">
            <a:spLocks/>
          </p:cNvSpPr>
          <p:nvPr/>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2022-08-05</a:t>
            </a:fld>
            <a:endParaRPr lang="en-US" sz="1600">
              <a:solidFill>
                <a:schemeClr val="bg1"/>
              </a:solidFill>
            </a:endParaRPr>
          </a:p>
        </p:txBody>
      </p:sp>
      <p:sp>
        <p:nvSpPr>
          <p:cNvPr id="18" name="textruta 17">
            <a:extLst>
              <a:ext uri="{FF2B5EF4-FFF2-40B4-BE49-F238E27FC236}">
                <a16:creationId xmlns:a16="http://schemas.microsoft.com/office/drawing/2014/main" id="{158B2ECD-6DB9-4185-903C-A646B1BDEC33}"/>
              </a:ext>
            </a:extLst>
          </p:cNvPr>
          <p:cNvSpPr txBox="1"/>
          <p:nvPr userDrawn="1"/>
        </p:nvSpPr>
        <p:spPr>
          <a:xfrm>
            <a:off x="378005" y="2152892"/>
            <a:ext cx="430887" cy="3277360"/>
          </a:xfrm>
          <a:prstGeom prst="rect">
            <a:avLst/>
          </a:prstGeom>
          <a:noFill/>
        </p:spPr>
        <p:txBody>
          <a:bodyPr vert="vert270" wrap="square" rtlCol="0" anchor="ctr">
            <a:spAutoFit/>
          </a:bodyPr>
          <a:lstStyle/>
          <a:p>
            <a:pPr>
              <a:lnSpc>
                <a:spcPct val="100000"/>
              </a:lnSpc>
            </a:pPr>
            <a:r>
              <a:rPr lang="sv-SE" sz="1600" err="1">
                <a:solidFill>
                  <a:schemeClr val="bg1"/>
                </a:solidFill>
                <a:latin typeface="Telegraf" pitchFamily="2" charset="77"/>
              </a:rPr>
              <a:t>talentech.com</a:t>
            </a:r>
            <a:r>
              <a:rPr lang="sv-SE" sz="1600">
                <a:solidFill>
                  <a:schemeClr val="bg1"/>
                </a:solidFill>
                <a:latin typeface="Telegraf" pitchFamily="2" charset="77"/>
              </a:rPr>
              <a:t>	 </a:t>
            </a:r>
            <a:r>
              <a:rPr lang="sv-SE" sz="1600" err="1">
                <a:solidFill>
                  <a:schemeClr val="bg1"/>
                </a:solidFill>
                <a:latin typeface="Telegraf" pitchFamily="2" charset="77"/>
              </a:rPr>
              <a:t>Talentech</a:t>
            </a:r>
            <a:endParaRPr lang="sv-SE" sz="1600">
              <a:solidFill>
                <a:schemeClr val="bg1"/>
              </a:solidFill>
              <a:latin typeface="Telegraf" pitchFamily="2" charset="77"/>
            </a:endParaRPr>
          </a:p>
        </p:txBody>
      </p:sp>
      <p:sp>
        <p:nvSpPr>
          <p:cNvPr id="20" name="Subtitle 2">
            <a:extLst>
              <a:ext uri="{FF2B5EF4-FFF2-40B4-BE49-F238E27FC236}">
                <a16:creationId xmlns:a16="http://schemas.microsoft.com/office/drawing/2014/main" id="{4665BFD8-EC30-4231-9725-C40FF79F3CDA}"/>
              </a:ext>
            </a:extLst>
          </p:cNvPr>
          <p:cNvSpPr txBox="1">
            <a:spLocks/>
          </p:cNvSpPr>
          <p:nvPr userDrawn="1"/>
        </p:nvSpPr>
        <p:spPr>
          <a:xfrm rot="16200000">
            <a:off x="-92713" y="1216561"/>
            <a:ext cx="1423687" cy="448973"/>
          </a:xfrm>
          <a:prstGeom prst="rect">
            <a:avLst/>
          </a:prstGeom>
        </p:spPr>
        <p:txBody>
          <a:bodyPr vert="horz" lIns="72000" tIns="45720" rIns="72000" bIns="45720" rtlCol="0" anchor="ctr">
            <a:normAutofit/>
          </a:bodyPr>
          <a:lstStyle>
            <a:lvl1pPr marL="0" indent="0" algn="l" defTabSz="914400" rtl="0" eaLnBrk="1" latinLnBrk="0" hangingPunct="1">
              <a:lnSpc>
                <a:spcPct val="100000"/>
              </a:lnSpc>
              <a:spcBef>
                <a:spcPts val="1000"/>
              </a:spcBef>
              <a:buClr>
                <a:schemeClr val="accent1"/>
              </a:buClr>
              <a:buSzPct val="100000"/>
              <a:buFont typeface="Wingdings" pitchFamily="2" charset="2"/>
              <a:buNone/>
              <a:defRPr sz="2400" kern="1200">
                <a:solidFill>
                  <a:schemeClr val="tx1"/>
                </a:solidFill>
                <a:latin typeface="Telegraf" pitchFamily="2" charset="77"/>
                <a:ea typeface="+mn-ea"/>
                <a:cs typeface="+mn-cs"/>
              </a:defRPr>
            </a:lvl1pPr>
            <a:lvl2pPr marL="457200" indent="0" algn="ctr" defTabSz="914400" rtl="0" eaLnBrk="1" latinLnBrk="0" hangingPunct="1">
              <a:lnSpc>
                <a:spcPct val="100000"/>
              </a:lnSpc>
              <a:spcBef>
                <a:spcPts val="500"/>
              </a:spcBef>
              <a:buClr>
                <a:schemeClr val="accent1"/>
              </a:buClr>
              <a:buSzPct val="100000"/>
              <a:buFont typeface="Wingdings" pitchFamily="2" charset="2"/>
              <a:buNone/>
              <a:defRPr sz="2000" kern="1200">
                <a:solidFill>
                  <a:schemeClr val="tx1"/>
                </a:solidFill>
                <a:latin typeface="Telegraf" pitchFamily="2" charset="77"/>
                <a:ea typeface="+mn-ea"/>
                <a:cs typeface="+mn-cs"/>
              </a:defRPr>
            </a:lvl2pPr>
            <a:lvl3pPr marL="914400" indent="0" algn="ctr" defTabSz="914400" rtl="0" eaLnBrk="1" latinLnBrk="0" hangingPunct="1">
              <a:lnSpc>
                <a:spcPct val="100000"/>
              </a:lnSpc>
              <a:spcBef>
                <a:spcPts val="500"/>
              </a:spcBef>
              <a:buClr>
                <a:schemeClr val="accent1"/>
              </a:buClr>
              <a:buSzPct val="100000"/>
              <a:buFont typeface="Wingdings" pitchFamily="2" charset="2"/>
              <a:buNone/>
              <a:defRPr sz="1800" kern="1200">
                <a:solidFill>
                  <a:schemeClr val="tx1"/>
                </a:solidFill>
                <a:latin typeface="Telegraf" pitchFamily="2" charset="77"/>
                <a:ea typeface="+mn-ea"/>
                <a:cs typeface="+mn-cs"/>
              </a:defRPr>
            </a:lvl3pPr>
            <a:lvl4pPr marL="13716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4pPr>
            <a:lvl5pPr marL="1828800" indent="0" algn="ctr" defTabSz="914400" rtl="0" eaLnBrk="1" latinLnBrk="0" hangingPunct="1">
              <a:lnSpc>
                <a:spcPct val="100000"/>
              </a:lnSpc>
              <a:spcBef>
                <a:spcPts val="500"/>
              </a:spcBef>
              <a:buClr>
                <a:schemeClr val="accent1"/>
              </a:buClr>
              <a:buSzPct val="100000"/>
              <a:buFont typeface="Wingdings" pitchFamily="2" charset="2"/>
              <a:buNone/>
              <a:defRPr sz="1600" kern="1200">
                <a:solidFill>
                  <a:schemeClr val="tx1"/>
                </a:solidFill>
                <a:latin typeface="Telegraf" pitchFamily="2" charset="77"/>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lnSpc>
                <a:spcPct val="100000"/>
              </a:lnSpc>
            </a:pPr>
            <a:fld id="{5890DEAB-F988-C944-978A-BE326B8744E1}" type="datetime1">
              <a:rPr lang="sv-SE" sz="1600" smtClean="0">
                <a:solidFill>
                  <a:schemeClr val="bg1"/>
                </a:solidFill>
              </a:rPr>
              <a:pPr algn="ctr">
                <a:lnSpc>
                  <a:spcPct val="100000"/>
                </a:lnSpc>
              </a:pPr>
              <a:t>2022-08-05</a:t>
            </a:fld>
            <a:endParaRPr lang="en-US" sz="1600">
              <a:solidFill>
                <a:schemeClr val="bg1"/>
              </a:solidFill>
            </a:endParaRPr>
          </a:p>
        </p:txBody>
      </p:sp>
      <p:pic>
        <p:nvPicPr>
          <p:cNvPr id="7" name="Bildobjekt 6">
            <a:extLst>
              <a:ext uri="{FF2B5EF4-FFF2-40B4-BE49-F238E27FC236}">
                <a16:creationId xmlns:a16="http://schemas.microsoft.com/office/drawing/2014/main" id="{DB45810B-6945-0E46-A6A5-F6A213D883BC}"/>
              </a:ext>
            </a:extLst>
          </p:cNvPr>
          <p:cNvPicPr>
            <a:picLocks noChangeAspect="1"/>
          </p:cNvPicPr>
          <p:nvPr/>
        </p:nvPicPr>
        <p:blipFill rotWithShape="1">
          <a:blip r:embed="rId3">
            <a:alphaModFix amt="55000"/>
          </a:blip>
          <a:srcRect l="14664"/>
          <a:stretch/>
        </p:blipFill>
        <p:spPr>
          <a:xfrm>
            <a:off x="2406666" y="0"/>
            <a:ext cx="4747032" cy="3708701"/>
          </a:xfrm>
          <a:prstGeom prst="rect">
            <a:avLst/>
          </a:prstGeom>
          <a:solidFill>
            <a:schemeClr val="accent1"/>
          </a:solidFill>
          <a:ln>
            <a:noFill/>
          </a:ln>
        </p:spPr>
      </p:pic>
      <p:sp>
        <p:nvSpPr>
          <p:cNvPr id="12" name="Platshållare för bild 4">
            <a:extLst>
              <a:ext uri="{FF2B5EF4-FFF2-40B4-BE49-F238E27FC236}">
                <a16:creationId xmlns:a16="http://schemas.microsoft.com/office/drawing/2014/main" id="{ABBCCC0C-E9A1-6841-B358-CA2331F84D5C}"/>
              </a:ext>
            </a:extLst>
          </p:cNvPr>
          <p:cNvSpPr>
            <a:spLocks noGrp="1"/>
          </p:cNvSpPr>
          <p:nvPr>
            <p:ph type="pic" sz="quarter" idx="10"/>
          </p:nvPr>
        </p:nvSpPr>
        <p:spPr>
          <a:xfrm>
            <a:off x="2414751" y="0"/>
            <a:ext cx="4747033" cy="3707987"/>
          </a:xfrm>
          <a:noFill/>
        </p:spPr>
        <p:txBody>
          <a:bodyPr anchor="ctr"/>
          <a:lstStyle>
            <a:lvl1pPr marL="447675" indent="-447675">
              <a:buFontTx/>
              <a:buBlip>
                <a:blip r:embed="rId4">
                  <a:extLst>
                    <a:ext uri="{96DAC541-7B7A-43D3-8B79-37D633B846F1}">
                      <asvg:svgBlip xmlns:asvg="http://schemas.microsoft.com/office/drawing/2016/SVG/main" r:embed="rId5"/>
                    </a:ext>
                  </a:extLst>
                </a:blip>
              </a:buBlip>
              <a:defRPr>
                <a:solidFill>
                  <a:schemeClr val="tx2"/>
                </a:solidFill>
              </a:defRPr>
            </a:lvl1pPr>
          </a:lstStyle>
          <a:p>
            <a:r>
              <a:rPr lang="sv-SE"/>
              <a:t>Klicka på ikonen för att lägga till en bild</a:t>
            </a:r>
          </a:p>
        </p:txBody>
      </p:sp>
      <p:sp>
        <p:nvSpPr>
          <p:cNvPr id="10" name="Platshållare för text 9">
            <a:extLst>
              <a:ext uri="{FF2B5EF4-FFF2-40B4-BE49-F238E27FC236}">
                <a16:creationId xmlns:a16="http://schemas.microsoft.com/office/drawing/2014/main" id="{D20E4C02-F11B-45AE-BAC2-DDD51DC195BF}"/>
              </a:ext>
            </a:extLst>
          </p:cNvPr>
          <p:cNvSpPr>
            <a:spLocks noGrp="1"/>
          </p:cNvSpPr>
          <p:nvPr>
            <p:ph type="body" sz="quarter" idx="11" hasCustomPrompt="1"/>
          </p:nvPr>
        </p:nvSpPr>
        <p:spPr>
          <a:xfrm>
            <a:off x="2406666" y="4878699"/>
            <a:ext cx="5172075" cy="1015665"/>
          </a:xfrm>
        </p:spPr>
        <p:txBody>
          <a:bodyPr/>
          <a:lstStyle>
            <a:lvl1pPr marL="0" indent="0">
              <a:buFontTx/>
              <a:buNone/>
              <a:defRPr sz="2000">
                <a:latin typeface="Telegraf Light"/>
              </a:defRPr>
            </a:lvl1pPr>
            <a:lvl2pPr marL="447675" indent="0">
              <a:buFontTx/>
              <a:buNone/>
              <a:defRPr/>
            </a:lvl2pPr>
            <a:lvl3pPr marL="895350" indent="0">
              <a:buFontTx/>
              <a:buNone/>
              <a:defRPr/>
            </a:lvl3pPr>
            <a:lvl4pPr marL="1343025" indent="0">
              <a:buFontTx/>
              <a:buNone/>
              <a:defRPr/>
            </a:lvl4pPr>
            <a:lvl5pPr marL="1790700" indent="0">
              <a:buFontTx/>
              <a:buNone/>
              <a:defRPr/>
            </a:lvl5pPr>
          </a:lstStyle>
          <a:p>
            <a:pPr lvl="0"/>
            <a:r>
              <a:rPr lang="sv-SE"/>
              <a:t>Klicka här för att ändra format på texten</a:t>
            </a:r>
          </a:p>
        </p:txBody>
      </p:sp>
    </p:spTree>
    <p:extLst>
      <p:ext uri="{BB962C8B-B14F-4D97-AF65-F5344CB8AC3E}">
        <p14:creationId xmlns:p14="http://schemas.microsoft.com/office/powerpoint/2010/main" val="18045353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_info page 2">
    <p:spTree>
      <p:nvGrpSpPr>
        <p:cNvPr id="1" name=""/>
        <p:cNvGrpSpPr/>
        <p:nvPr/>
      </p:nvGrpSpPr>
      <p:grpSpPr>
        <a:xfrm>
          <a:off x="0" y="0"/>
          <a:ext cx="0" cy="0"/>
          <a:chOff x="0" y="0"/>
          <a:chExt cx="0" cy="0"/>
        </a:xfrm>
      </p:grpSpPr>
      <p:sp>
        <p:nvSpPr>
          <p:cNvPr id="10" name="Rectangle 7">
            <a:extLst>
              <a:ext uri="{FF2B5EF4-FFF2-40B4-BE49-F238E27FC236}">
                <a16:creationId xmlns:a16="http://schemas.microsoft.com/office/drawing/2014/main" id="{14CA03A3-6BFC-6246-96A5-4E6F2DAF1073}"/>
              </a:ext>
            </a:extLst>
          </p:cNvPr>
          <p:cNvSpPr/>
          <p:nvPr userDrawn="1"/>
        </p:nvSpPr>
        <p:spPr>
          <a:xfrm>
            <a:off x="0" y="4491789"/>
            <a:ext cx="12192000" cy="23662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solidFill>
                <a:schemeClr val="tx1"/>
              </a:solidFill>
            </a:endParaRPr>
          </a:p>
        </p:txBody>
      </p:sp>
      <p:sp>
        <p:nvSpPr>
          <p:cNvPr id="13" name="Rectangle 5">
            <a:extLst>
              <a:ext uri="{FF2B5EF4-FFF2-40B4-BE49-F238E27FC236}">
                <a16:creationId xmlns:a16="http://schemas.microsoft.com/office/drawing/2014/main" id="{AAEEDD0A-218A-1242-8684-964F7AF157BB}"/>
              </a:ext>
            </a:extLst>
          </p:cNvPr>
          <p:cNvSpPr/>
          <p:nvPr userDrawn="1"/>
        </p:nvSpPr>
        <p:spPr>
          <a:xfrm>
            <a:off x="440836" y="6204589"/>
            <a:ext cx="11310327"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4" name="Rectangle 6">
            <a:extLst>
              <a:ext uri="{FF2B5EF4-FFF2-40B4-BE49-F238E27FC236}">
                <a16:creationId xmlns:a16="http://schemas.microsoft.com/office/drawing/2014/main" id="{BF5B7E39-2B49-664A-87BC-DDAF3D74E191}"/>
              </a:ext>
            </a:extLst>
          </p:cNvPr>
          <p:cNvSpPr/>
          <p:nvPr userDrawn="1"/>
        </p:nvSpPr>
        <p:spPr>
          <a:xfrm rot="5400000">
            <a:off x="11498884" y="6204589"/>
            <a:ext cx="448971" cy="10130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6" name="Subtitle 2">
            <a:extLst>
              <a:ext uri="{FF2B5EF4-FFF2-40B4-BE49-F238E27FC236}">
                <a16:creationId xmlns:a16="http://schemas.microsoft.com/office/drawing/2014/main" id="{31036937-17D8-0540-A900-A9CC3FE2BE01}"/>
              </a:ext>
            </a:extLst>
          </p:cNvPr>
          <p:cNvSpPr>
            <a:spLocks noGrp="1"/>
          </p:cNvSpPr>
          <p:nvPr>
            <p:ph type="subTitle" idx="1"/>
          </p:nvPr>
        </p:nvSpPr>
        <p:spPr>
          <a:xfrm>
            <a:off x="5224619" y="4653158"/>
            <a:ext cx="5893654" cy="839549"/>
          </a:xfrm>
        </p:spPr>
        <p:txBody>
          <a:bodyPr anchor="t">
            <a:normAutofit/>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endParaRPr lang="en-US"/>
          </a:p>
        </p:txBody>
      </p:sp>
      <p:sp>
        <p:nvSpPr>
          <p:cNvPr id="9" name="Rubrik 8">
            <a:extLst>
              <a:ext uri="{FF2B5EF4-FFF2-40B4-BE49-F238E27FC236}">
                <a16:creationId xmlns:a16="http://schemas.microsoft.com/office/drawing/2014/main" id="{4E92F89D-2A0B-AB41-A724-90C5C234DD50}"/>
              </a:ext>
            </a:extLst>
          </p:cNvPr>
          <p:cNvSpPr>
            <a:spLocks noGrp="1"/>
          </p:cNvSpPr>
          <p:nvPr>
            <p:ph type="title" hasCustomPrompt="1"/>
          </p:nvPr>
        </p:nvSpPr>
        <p:spPr>
          <a:xfrm>
            <a:off x="5224619" y="182110"/>
            <a:ext cx="5893654" cy="4115108"/>
          </a:xfrm>
        </p:spPr>
        <p:txBody>
          <a:bodyPr anchor="b">
            <a:noAutofit/>
          </a:bodyPr>
          <a:lstStyle>
            <a:lvl1pPr>
              <a:defRPr sz="4800"/>
            </a:lvl1pPr>
          </a:lstStyle>
          <a:p>
            <a:r>
              <a:rPr lang="en-NL" sz="4800" b="1">
                <a:latin typeface="Telegraf" pitchFamily="2" charset="77"/>
              </a:rPr>
              <a:t>TAKE THE NEXT STEP.</a:t>
            </a:r>
            <a:r>
              <a:rPr lang="sv-SE" sz="4800" b="1">
                <a:latin typeface="Telegraf" pitchFamily="2" charset="77"/>
              </a:rPr>
              <a:t> </a:t>
            </a:r>
            <a:r>
              <a:rPr lang="en-NL" sz="4800" b="1">
                <a:latin typeface="Telegraf" pitchFamily="2" charset="77"/>
              </a:rPr>
              <a:t>TAKE THE STEP.</a:t>
            </a:r>
            <a:endParaRPr lang="en-US" sz="4800" b="1">
              <a:latin typeface="Telegraf" pitchFamily="2" charset="77"/>
            </a:endParaRPr>
          </a:p>
        </p:txBody>
      </p:sp>
      <p:pic>
        <p:nvPicPr>
          <p:cNvPr id="3" name="Bildobjekt 2">
            <a:extLst>
              <a:ext uri="{FF2B5EF4-FFF2-40B4-BE49-F238E27FC236}">
                <a16:creationId xmlns:a16="http://schemas.microsoft.com/office/drawing/2014/main" id="{D9087BF4-93BF-8646-8463-2677E9EFA50F}"/>
              </a:ext>
            </a:extLst>
          </p:cNvPr>
          <p:cNvPicPr>
            <a:picLocks noChangeAspect="1"/>
          </p:cNvPicPr>
          <p:nvPr/>
        </p:nvPicPr>
        <p:blipFill rotWithShape="1">
          <a:blip r:embed="rId2">
            <a:alphaModFix amt="55000"/>
          </a:blip>
          <a:srcRect l="21706" r="29918"/>
          <a:stretch/>
        </p:blipFill>
        <p:spPr>
          <a:xfrm>
            <a:off x="458395" y="182109"/>
            <a:ext cx="4563406" cy="5848648"/>
          </a:xfrm>
          <a:prstGeom prst="rect">
            <a:avLst/>
          </a:prstGeom>
          <a:solidFill>
            <a:schemeClr val="accent1"/>
          </a:solidFill>
        </p:spPr>
      </p:pic>
      <p:sp>
        <p:nvSpPr>
          <p:cNvPr id="18" name="Platshållare för bild 4">
            <a:extLst>
              <a:ext uri="{FF2B5EF4-FFF2-40B4-BE49-F238E27FC236}">
                <a16:creationId xmlns:a16="http://schemas.microsoft.com/office/drawing/2014/main" id="{23500608-6A6C-5E40-AFB8-B3CB7ACD8AB3}"/>
              </a:ext>
            </a:extLst>
          </p:cNvPr>
          <p:cNvSpPr>
            <a:spLocks noGrp="1"/>
          </p:cNvSpPr>
          <p:nvPr>
            <p:ph type="pic" sz="quarter" idx="10"/>
          </p:nvPr>
        </p:nvSpPr>
        <p:spPr>
          <a:xfrm>
            <a:off x="465291" y="182109"/>
            <a:ext cx="4563406" cy="5848648"/>
          </a:xfrm>
          <a:noFill/>
        </p:spPr>
        <p:txBody>
          <a:bodyPr anchor="ctr"/>
          <a:lstStyle>
            <a:lvl1pPr marL="447675" indent="-447675">
              <a:buFontTx/>
              <a:buBlip>
                <a:blip r:embed="rId3">
                  <a:extLst>
                    <a:ext uri="{96DAC541-7B7A-43D3-8B79-37D633B846F1}">
                      <asvg:svgBlip xmlns:asvg="http://schemas.microsoft.com/office/drawing/2016/SVG/main" r:embed="rId4"/>
                    </a:ext>
                  </a:extLst>
                </a:blip>
              </a:buBlip>
              <a:defRPr>
                <a:solidFill>
                  <a:schemeClr val="tx2"/>
                </a:solidFill>
              </a:defRPr>
            </a:lvl1pPr>
          </a:lstStyle>
          <a:p>
            <a:r>
              <a:rPr lang="sv-SE"/>
              <a:t>Klicka på ikonen för att lägga till en bild</a:t>
            </a:r>
          </a:p>
        </p:txBody>
      </p:sp>
    </p:spTree>
    <p:extLst>
      <p:ext uri="{BB962C8B-B14F-4D97-AF65-F5344CB8AC3E}">
        <p14:creationId xmlns:p14="http://schemas.microsoft.com/office/powerpoint/2010/main" val="38639396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ontact 1">
    <p:spTree>
      <p:nvGrpSpPr>
        <p:cNvPr id="1" name=""/>
        <p:cNvGrpSpPr/>
        <p:nvPr/>
      </p:nvGrpSpPr>
      <p:grpSpPr>
        <a:xfrm>
          <a:off x="0" y="0"/>
          <a:ext cx="0" cy="0"/>
          <a:chOff x="0" y="0"/>
          <a:chExt cx="0" cy="0"/>
        </a:xfrm>
      </p:grpSpPr>
      <p:sp>
        <p:nvSpPr>
          <p:cNvPr id="11" name="Rektangel 10">
            <a:extLst>
              <a:ext uri="{FF2B5EF4-FFF2-40B4-BE49-F238E27FC236}">
                <a16:creationId xmlns:a16="http://schemas.microsoft.com/office/drawing/2014/main" id="{64E06F68-D653-914B-B91D-76703180FCDC}"/>
              </a:ext>
            </a:extLst>
          </p:cNvPr>
          <p:cNvSpPr/>
          <p:nvPr/>
        </p:nvSpPr>
        <p:spPr>
          <a:xfrm>
            <a:off x="-1" y="0"/>
            <a:ext cx="1100503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Platshållare för text 6">
            <a:extLst>
              <a:ext uri="{FF2B5EF4-FFF2-40B4-BE49-F238E27FC236}">
                <a16:creationId xmlns:a16="http://schemas.microsoft.com/office/drawing/2014/main" id="{8E9C0C62-50F7-E243-9EB0-67003DCF4015}"/>
              </a:ext>
            </a:extLst>
          </p:cNvPr>
          <p:cNvSpPr>
            <a:spLocks noGrp="1"/>
          </p:cNvSpPr>
          <p:nvPr>
            <p:ph type="body" sz="quarter" idx="10" hasCustomPrompt="1"/>
          </p:nvPr>
        </p:nvSpPr>
        <p:spPr>
          <a:xfrm>
            <a:off x="3091186" y="2389139"/>
            <a:ext cx="7095230" cy="811262"/>
          </a:xfrm>
        </p:spPr>
        <p:txBody>
          <a:bodyPr anchor="b">
            <a:noAutofit/>
          </a:bodyPr>
          <a:lstStyle>
            <a:lvl1pPr marL="0" indent="0">
              <a:buNone/>
              <a:defRPr sz="3200" b="1">
                <a:solidFill>
                  <a:schemeClr val="bg1"/>
                </a:solidFill>
              </a:defRPr>
            </a:lvl1pPr>
          </a:lstStyle>
          <a:p>
            <a:pPr lvl="0"/>
            <a:r>
              <a:rPr lang="sv-SE" err="1"/>
              <a:t>Name</a:t>
            </a:r>
            <a:endParaRPr lang="sv-SE"/>
          </a:p>
        </p:txBody>
      </p:sp>
      <p:sp>
        <p:nvSpPr>
          <p:cNvPr id="9" name="Platshållare för text 6">
            <a:extLst>
              <a:ext uri="{FF2B5EF4-FFF2-40B4-BE49-F238E27FC236}">
                <a16:creationId xmlns:a16="http://schemas.microsoft.com/office/drawing/2014/main" id="{A0B1BE79-D8BD-FF49-B574-B3BB1E056057}"/>
              </a:ext>
            </a:extLst>
          </p:cNvPr>
          <p:cNvSpPr>
            <a:spLocks noGrp="1"/>
          </p:cNvSpPr>
          <p:nvPr>
            <p:ph type="body" sz="quarter" idx="11" hasCustomPrompt="1"/>
          </p:nvPr>
        </p:nvSpPr>
        <p:spPr>
          <a:xfrm>
            <a:off x="1353596" y="4367737"/>
            <a:ext cx="542938" cy="593195"/>
          </a:xfrm>
        </p:spPr>
        <p:txBody>
          <a:bodyPr/>
          <a:lstStyle>
            <a:lvl1pPr marL="0" indent="0">
              <a:buNone/>
              <a:defRPr sz="2400">
                <a:solidFill>
                  <a:schemeClr val="accent2"/>
                </a:solidFill>
              </a:defRPr>
            </a:lvl1pPr>
          </a:lstStyle>
          <a:p>
            <a:pPr lvl="0"/>
            <a:r>
              <a:rPr lang="sv-SE"/>
              <a:t>e: </a:t>
            </a:r>
          </a:p>
        </p:txBody>
      </p:sp>
      <p:sp>
        <p:nvSpPr>
          <p:cNvPr id="10" name="Platshållare för text 6">
            <a:extLst>
              <a:ext uri="{FF2B5EF4-FFF2-40B4-BE49-F238E27FC236}">
                <a16:creationId xmlns:a16="http://schemas.microsoft.com/office/drawing/2014/main" id="{33A5A740-9692-CF43-855C-FE1F5FA80D2B}"/>
              </a:ext>
            </a:extLst>
          </p:cNvPr>
          <p:cNvSpPr>
            <a:spLocks noGrp="1"/>
          </p:cNvSpPr>
          <p:nvPr>
            <p:ph type="body" sz="quarter" idx="12" hasCustomPrompt="1"/>
          </p:nvPr>
        </p:nvSpPr>
        <p:spPr>
          <a:xfrm>
            <a:off x="1353596" y="4994271"/>
            <a:ext cx="542938" cy="593195"/>
          </a:xfrm>
        </p:spPr>
        <p:txBody>
          <a:bodyPr>
            <a:normAutofit/>
          </a:bodyPr>
          <a:lstStyle>
            <a:lvl1pPr marL="0" indent="0">
              <a:buNone/>
              <a:defRPr sz="2400">
                <a:solidFill>
                  <a:schemeClr val="accent2"/>
                </a:solidFill>
              </a:defRPr>
            </a:lvl1pPr>
          </a:lstStyle>
          <a:p>
            <a:pPr lvl="0"/>
            <a:r>
              <a:rPr lang="sv-SE"/>
              <a:t>t:</a:t>
            </a:r>
          </a:p>
        </p:txBody>
      </p:sp>
      <p:sp>
        <p:nvSpPr>
          <p:cNvPr id="13" name="Platshållare för text 6">
            <a:extLst>
              <a:ext uri="{FF2B5EF4-FFF2-40B4-BE49-F238E27FC236}">
                <a16:creationId xmlns:a16="http://schemas.microsoft.com/office/drawing/2014/main" id="{11760211-C288-3E40-9082-23975708DCCE}"/>
              </a:ext>
            </a:extLst>
          </p:cNvPr>
          <p:cNvSpPr>
            <a:spLocks noGrp="1"/>
          </p:cNvSpPr>
          <p:nvPr>
            <p:ph type="body" sz="quarter" idx="13" hasCustomPrompt="1"/>
          </p:nvPr>
        </p:nvSpPr>
        <p:spPr>
          <a:xfrm>
            <a:off x="3091186" y="3285958"/>
            <a:ext cx="7095230" cy="499771"/>
          </a:xfrm>
        </p:spPr>
        <p:txBody>
          <a:bodyPr>
            <a:normAutofit/>
          </a:bodyPr>
          <a:lstStyle>
            <a:lvl1pPr marL="0" indent="0">
              <a:buNone/>
              <a:defRPr sz="1800">
                <a:solidFill>
                  <a:schemeClr val="accent2"/>
                </a:solidFill>
              </a:defRPr>
            </a:lvl1pPr>
          </a:lstStyle>
          <a:p>
            <a:pPr lvl="0"/>
            <a:r>
              <a:rPr lang="sv-SE" err="1"/>
              <a:t>Title</a:t>
            </a:r>
            <a:endParaRPr lang="sv-SE"/>
          </a:p>
        </p:txBody>
      </p:sp>
      <p:sp>
        <p:nvSpPr>
          <p:cNvPr id="14" name="Rubrik 13">
            <a:extLst>
              <a:ext uri="{FF2B5EF4-FFF2-40B4-BE49-F238E27FC236}">
                <a16:creationId xmlns:a16="http://schemas.microsoft.com/office/drawing/2014/main" id="{A4CBC536-49C4-3B41-B1DE-7105D750C7D3}"/>
              </a:ext>
            </a:extLst>
          </p:cNvPr>
          <p:cNvSpPr>
            <a:spLocks noGrp="1"/>
          </p:cNvSpPr>
          <p:nvPr>
            <p:ph type="title"/>
          </p:nvPr>
        </p:nvSpPr>
        <p:spPr>
          <a:xfrm>
            <a:off x="349900" y="349900"/>
            <a:ext cx="9836516" cy="1325563"/>
          </a:xfrm>
          <a:prstGeom prst="rect">
            <a:avLst/>
          </a:prstGeom>
        </p:spPr>
        <p:txBody>
          <a:bodyPr/>
          <a:lstStyle>
            <a:lvl1pPr>
              <a:defRPr>
                <a:solidFill>
                  <a:schemeClr val="bg1"/>
                </a:solidFill>
              </a:defRPr>
            </a:lvl1pPr>
          </a:lstStyle>
          <a:p>
            <a:r>
              <a:rPr lang="sv-SE"/>
              <a:t>Klicka här för att ändra mall för rubrikformat</a:t>
            </a:r>
          </a:p>
        </p:txBody>
      </p:sp>
      <p:sp>
        <p:nvSpPr>
          <p:cNvPr id="15" name="Platshållare för text 6">
            <a:extLst>
              <a:ext uri="{FF2B5EF4-FFF2-40B4-BE49-F238E27FC236}">
                <a16:creationId xmlns:a16="http://schemas.microsoft.com/office/drawing/2014/main" id="{45AE9C22-DC92-A141-90DB-9BBE9333C636}"/>
              </a:ext>
            </a:extLst>
          </p:cNvPr>
          <p:cNvSpPr>
            <a:spLocks noGrp="1"/>
          </p:cNvSpPr>
          <p:nvPr>
            <p:ph type="body" sz="quarter" idx="14" hasCustomPrompt="1"/>
          </p:nvPr>
        </p:nvSpPr>
        <p:spPr>
          <a:xfrm>
            <a:off x="2081728" y="4367737"/>
            <a:ext cx="7288213" cy="593195"/>
          </a:xfrm>
        </p:spPr>
        <p:txBody>
          <a:bodyPr/>
          <a:lstStyle>
            <a:lvl1pPr marL="0" indent="0">
              <a:buNone/>
              <a:defRPr sz="2400">
                <a:solidFill>
                  <a:schemeClr val="bg1"/>
                </a:solidFill>
              </a:defRPr>
            </a:lvl1pPr>
          </a:lstStyle>
          <a:p>
            <a:pPr lvl="0"/>
            <a:r>
              <a:rPr lang="sv-SE"/>
              <a:t>e-mail </a:t>
            </a:r>
          </a:p>
        </p:txBody>
      </p:sp>
      <p:sp>
        <p:nvSpPr>
          <p:cNvPr id="16" name="Platshållare för text 6">
            <a:extLst>
              <a:ext uri="{FF2B5EF4-FFF2-40B4-BE49-F238E27FC236}">
                <a16:creationId xmlns:a16="http://schemas.microsoft.com/office/drawing/2014/main" id="{DB05CF33-4BDF-064A-A7BF-3C09250EA1F3}"/>
              </a:ext>
            </a:extLst>
          </p:cNvPr>
          <p:cNvSpPr>
            <a:spLocks noGrp="1"/>
          </p:cNvSpPr>
          <p:nvPr>
            <p:ph type="body" sz="quarter" idx="15" hasCustomPrompt="1"/>
          </p:nvPr>
        </p:nvSpPr>
        <p:spPr>
          <a:xfrm>
            <a:off x="2081728" y="4994271"/>
            <a:ext cx="7288213" cy="593195"/>
          </a:xfrm>
        </p:spPr>
        <p:txBody>
          <a:bodyPr>
            <a:normAutofit/>
          </a:bodyPr>
          <a:lstStyle>
            <a:lvl1pPr marL="0" indent="0">
              <a:buNone/>
              <a:defRPr sz="2400">
                <a:solidFill>
                  <a:schemeClr val="bg1"/>
                </a:solidFill>
              </a:defRPr>
            </a:lvl1pPr>
          </a:lstStyle>
          <a:p>
            <a:pPr lvl="0"/>
            <a:r>
              <a:rPr lang="sv-SE"/>
              <a:t>000000000</a:t>
            </a:r>
          </a:p>
        </p:txBody>
      </p:sp>
      <p:pic>
        <p:nvPicPr>
          <p:cNvPr id="21" name="Bildobjekt 20">
            <a:extLst>
              <a:ext uri="{FF2B5EF4-FFF2-40B4-BE49-F238E27FC236}">
                <a16:creationId xmlns:a16="http://schemas.microsoft.com/office/drawing/2014/main" id="{9FCB5FAA-3941-8D49-80AA-A98E72114969}"/>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3" name="Platshållare för bild 2">
            <a:extLst>
              <a:ext uri="{FF2B5EF4-FFF2-40B4-BE49-F238E27FC236}">
                <a16:creationId xmlns:a16="http://schemas.microsoft.com/office/drawing/2014/main" id="{E2DA41CB-2E8D-2043-9963-75391CC2B3C7}"/>
              </a:ext>
            </a:extLst>
          </p:cNvPr>
          <p:cNvSpPr>
            <a:spLocks noGrp="1"/>
          </p:cNvSpPr>
          <p:nvPr>
            <p:ph type="pic" sz="quarter" idx="16" hasCustomPrompt="1"/>
          </p:nvPr>
        </p:nvSpPr>
        <p:spPr>
          <a:xfrm>
            <a:off x="1349720" y="2384765"/>
            <a:ext cx="1440000" cy="1440000"/>
          </a:xfrm>
        </p:spPr>
        <p:txBody>
          <a:bodyPr/>
          <a:lstStyle>
            <a:lvl1pPr marL="0" indent="0">
              <a:buFontTx/>
              <a:buNone/>
              <a:defRPr>
                <a:solidFill>
                  <a:schemeClr val="bg1"/>
                </a:solidFill>
              </a:defRPr>
            </a:lvl1pPr>
          </a:lstStyle>
          <a:p>
            <a:r>
              <a:rPr lang="sv-SE"/>
              <a:t>Image</a:t>
            </a:r>
          </a:p>
        </p:txBody>
      </p:sp>
    </p:spTree>
    <p:extLst>
      <p:ext uri="{BB962C8B-B14F-4D97-AF65-F5344CB8AC3E}">
        <p14:creationId xmlns:p14="http://schemas.microsoft.com/office/powerpoint/2010/main" val="419519043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act 2">
    <p:spTree>
      <p:nvGrpSpPr>
        <p:cNvPr id="1" name=""/>
        <p:cNvGrpSpPr/>
        <p:nvPr/>
      </p:nvGrpSpPr>
      <p:grpSpPr>
        <a:xfrm>
          <a:off x="0" y="0"/>
          <a:ext cx="0" cy="0"/>
          <a:chOff x="0" y="0"/>
          <a:chExt cx="0" cy="0"/>
        </a:xfrm>
      </p:grpSpPr>
      <p:sp>
        <p:nvSpPr>
          <p:cNvPr id="7" name="Rectangle 1">
            <a:extLst>
              <a:ext uri="{FF2B5EF4-FFF2-40B4-BE49-F238E27FC236}">
                <a16:creationId xmlns:a16="http://schemas.microsoft.com/office/drawing/2014/main" id="{930E145F-3A86-2F41-A78D-1D49EA924346}"/>
              </a:ext>
            </a:extLst>
          </p:cNvPr>
          <p:cNvSpPr/>
          <p:nvPr/>
        </p:nvSpPr>
        <p:spPr>
          <a:xfrm>
            <a:off x="0" y="0"/>
            <a:ext cx="2571750" cy="68648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L">
              <a:solidFill>
                <a:schemeClr val="accent2"/>
              </a:solidFill>
            </a:endParaRPr>
          </a:p>
        </p:txBody>
      </p:sp>
      <p:grpSp>
        <p:nvGrpSpPr>
          <p:cNvPr id="8" name="Group 2">
            <a:extLst>
              <a:ext uri="{FF2B5EF4-FFF2-40B4-BE49-F238E27FC236}">
                <a16:creationId xmlns:a16="http://schemas.microsoft.com/office/drawing/2014/main" id="{F1BF74A7-C195-8349-9AD8-DE52EC9D1928}"/>
              </a:ext>
            </a:extLst>
          </p:cNvPr>
          <p:cNvGrpSpPr/>
          <p:nvPr/>
        </p:nvGrpSpPr>
        <p:grpSpPr>
          <a:xfrm>
            <a:off x="0" y="6425740"/>
            <a:ext cx="2299988" cy="140966"/>
            <a:chOff x="1928715" y="4411180"/>
            <a:chExt cx="6841418" cy="419310"/>
          </a:xfrm>
        </p:grpSpPr>
        <p:pic>
          <p:nvPicPr>
            <p:cNvPr id="11" name="Google Shape;86;p15">
              <a:extLst>
                <a:ext uri="{FF2B5EF4-FFF2-40B4-BE49-F238E27FC236}">
                  <a16:creationId xmlns:a16="http://schemas.microsoft.com/office/drawing/2014/main" id="{96E69E80-A163-B546-A345-9EFD2D12B891}"/>
                </a:ext>
              </a:extLst>
            </p:cNvPr>
            <p:cNvPicPr preferRelativeResize="0"/>
            <p:nvPr/>
          </p:nvPicPr>
          <p:blipFill>
            <a:blip r:embed="rId2">
              <a:alphaModFix/>
            </a:blip>
            <a:stretch>
              <a:fillRect/>
            </a:stretch>
          </p:blipFill>
          <p:spPr>
            <a:xfrm rot="10800000" flipV="1">
              <a:off x="1928715" y="4421139"/>
              <a:ext cx="4202532" cy="399390"/>
            </a:xfrm>
            <a:prstGeom prst="rect">
              <a:avLst/>
            </a:prstGeom>
            <a:noFill/>
            <a:ln>
              <a:noFill/>
            </a:ln>
          </p:spPr>
        </p:pic>
        <p:pic>
          <p:nvPicPr>
            <p:cNvPr id="12" name="Picture 4">
              <a:extLst>
                <a:ext uri="{FF2B5EF4-FFF2-40B4-BE49-F238E27FC236}">
                  <a16:creationId xmlns:a16="http://schemas.microsoft.com/office/drawing/2014/main" id="{3855FDF3-5AD7-604D-84A0-809C84D95217}"/>
                </a:ext>
              </a:extLst>
            </p:cNvPr>
            <p:cNvPicPr>
              <a:picLocks noChangeAspect="1"/>
            </p:cNvPicPr>
            <p:nvPr/>
          </p:nvPicPr>
          <p:blipFill rotWithShape="1">
            <a:blip r:embed="rId3"/>
            <a:srcRect l="15332"/>
            <a:stretch/>
          </p:blipFill>
          <p:spPr>
            <a:xfrm>
              <a:off x="6198383" y="4411180"/>
              <a:ext cx="2571750" cy="419310"/>
            </a:xfrm>
            <a:prstGeom prst="rect">
              <a:avLst/>
            </a:prstGeom>
          </p:spPr>
        </p:pic>
      </p:grpSp>
      <p:sp>
        <p:nvSpPr>
          <p:cNvPr id="5" name="Rubrik 4">
            <a:extLst>
              <a:ext uri="{FF2B5EF4-FFF2-40B4-BE49-F238E27FC236}">
                <a16:creationId xmlns:a16="http://schemas.microsoft.com/office/drawing/2014/main" id="{442BC78B-98AD-E440-97B5-9F742850A7AA}"/>
              </a:ext>
            </a:extLst>
          </p:cNvPr>
          <p:cNvSpPr>
            <a:spLocks noGrp="1"/>
          </p:cNvSpPr>
          <p:nvPr>
            <p:ph type="title"/>
          </p:nvPr>
        </p:nvSpPr>
        <p:spPr>
          <a:xfrm>
            <a:off x="3002014" y="447493"/>
            <a:ext cx="8016346" cy="1325563"/>
          </a:xfrm>
          <a:prstGeom prst="rect">
            <a:avLst/>
          </a:prstGeom>
        </p:spPr>
        <p:txBody>
          <a:bodyPr/>
          <a:lstStyle/>
          <a:p>
            <a:r>
              <a:rPr lang="sv-SE"/>
              <a:t>Klicka här för att ändra mall för rubrikformat</a:t>
            </a:r>
          </a:p>
        </p:txBody>
      </p:sp>
      <p:sp>
        <p:nvSpPr>
          <p:cNvPr id="13" name="Platshållare för text 6">
            <a:extLst>
              <a:ext uri="{FF2B5EF4-FFF2-40B4-BE49-F238E27FC236}">
                <a16:creationId xmlns:a16="http://schemas.microsoft.com/office/drawing/2014/main" id="{C726426C-3D96-0A49-AE09-5D688EA22808}"/>
              </a:ext>
            </a:extLst>
          </p:cNvPr>
          <p:cNvSpPr>
            <a:spLocks noGrp="1"/>
          </p:cNvSpPr>
          <p:nvPr>
            <p:ph type="body" sz="quarter" idx="10" hasCustomPrompt="1"/>
          </p:nvPr>
        </p:nvSpPr>
        <p:spPr>
          <a:xfrm>
            <a:off x="3002014" y="2889642"/>
            <a:ext cx="7288213" cy="492129"/>
          </a:xfrm>
        </p:spPr>
        <p:txBody>
          <a:bodyPr/>
          <a:lstStyle>
            <a:lvl1pPr marL="0" indent="0">
              <a:buNone/>
              <a:defRPr>
                <a:solidFill>
                  <a:schemeClr val="accent1"/>
                </a:solidFill>
              </a:defRPr>
            </a:lvl1pPr>
          </a:lstStyle>
          <a:p>
            <a:pPr lvl="0"/>
            <a:r>
              <a:rPr lang="sv-SE" err="1"/>
              <a:t>Name</a:t>
            </a:r>
            <a:endParaRPr lang="sv-SE"/>
          </a:p>
        </p:txBody>
      </p:sp>
      <p:sp>
        <p:nvSpPr>
          <p:cNvPr id="14" name="Platshållare för text 6">
            <a:extLst>
              <a:ext uri="{FF2B5EF4-FFF2-40B4-BE49-F238E27FC236}">
                <a16:creationId xmlns:a16="http://schemas.microsoft.com/office/drawing/2014/main" id="{6FCBB86C-81BE-0647-A5F9-670264F252D9}"/>
              </a:ext>
            </a:extLst>
          </p:cNvPr>
          <p:cNvSpPr>
            <a:spLocks noGrp="1"/>
          </p:cNvSpPr>
          <p:nvPr>
            <p:ph type="body" sz="quarter" idx="11" hasCustomPrompt="1"/>
          </p:nvPr>
        </p:nvSpPr>
        <p:spPr>
          <a:xfrm>
            <a:off x="3002015" y="4204333"/>
            <a:ext cx="542938" cy="593195"/>
          </a:xfrm>
        </p:spPr>
        <p:txBody>
          <a:bodyPr/>
          <a:lstStyle>
            <a:lvl1pPr marL="0" indent="0">
              <a:buNone/>
              <a:defRPr sz="2400"/>
            </a:lvl1pPr>
          </a:lstStyle>
          <a:p>
            <a:pPr lvl="0"/>
            <a:r>
              <a:rPr lang="sv-SE"/>
              <a:t>e: </a:t>
            </a:r>
          </a:p>
        </p:txBody>
      </p:sp>
      <p:sp>
        <p:nvSpPr>
          <p:cNvPr id="15" name="Platshållare för text 6">
            <a:extLst>
              <a:ext uri="{FF2B5EF4-FFF2-40B4-BE49-F238E27FC236}">
                <a16:creationId xmlns:a16="http://schemas.microsoft.com/office/drawing/2014/main" id="{28F35172-FF54-EC4D-912F-D3B9F33D30F4}"/>
              </a:ext>
            </a:extLst>
          </p:cNvPr>
          <p:cNvSpPr>
            <a:spLocks noGrp="1"/>
          </p:cNvSpPr>
          <p:nvPr>
            <p:ph type="body" sz="quarter" idx="12" hasCustomPrompt="1"/>
          </p:nvPr>
        </p:nvSpPr>
        <p:spPr>
          <a:xfrm>
            <a:off x="3002015" y="4830867"/>
            <a:ext cx="542938" cy="593195"/>
          </a:xfrm>
        </p:spPr>
        <p:txBody>
          <a:bodyPr>
            <a:normAutofit/>
          </a:bodyPr>
          <a:lstStyle>
            <a:lvl1pPr marL="0" indent="0">
              <a:buNone/>
              <a:defRPr sz="2400"/>
            </a:lvl1pPr>
          </a:lstStyle>
          <a:p>
            <a:pPr lvl="0"/>
            <a:r>
              <a:rPr lang="sv-SE"/>
              <a:t>t:</a:t>
            </a:r>
          </a:p>
        </p:txBody>
      </p:sp>
      <p:sp>
        <p:nvSpPr>
          <p:cNvPr id="16" name="Platshållare för text 6">
            <a:extLst>
              <a:ext uri="{FF2B5EF4-FFF2-40B4-BE49-F238E27FC236}">
                <a16:creationId xmlns:a16="http://schemas.microsoft.com/office/drawing/2014/main" id="{BC7CC69D-15E2-5540-A09A-FA65DA795889}"/>
              </a:ext>
            </a:extLst>
          </p:cNvPr>
          <p:cNvSpPr>
            <a:spLocks noGrp="1"/>
          </p:cNvSpPr>
          <p:nvPr>
            <p:ph type="body" sz="quarter" idx="13" hasCustomPrompt="1"/>
          </p:nvPr>
        </p:nvSpPr>
        <p:spPr>
          <a:xfrm>
            <a:off x="3002014" y="3405337"/>
            <a:ext cx="7288213" cy="308943"/>
          </a:xfrm>
        </p:spPr>
        <p:txBody>
          <a:bodyPr>
            <a:normAutofit/>
          </a:bodyPr>
          <a:lstStyle>
            <a:lvl1pPr marL="0" indent="0">
              <a:buNone/>
              <a:defRPr sz="1800">
                <a:solidFill>
                  <a:schemeClr val="accent1">
                    <a:lumMod val="75000"/>
                    <a:lumOff val="25000"/>
                  </a:schemeClr>
                </a:solidFill>
              </a:defRPr>
            </a:lvl1pPr>
          </a:lstStyle>
          <a:p>
            <a:pPr lvl="0"/>
            <a:r>
              <a:rPr lang="sv-SE" err="1"/>
              <a:t>Title</a:t>
            </a:r>
            <a:endParaRPr lang="sv-SE"/>
          </a:p>
        </p:txBody>
      </p:sp>
      <p:sp>
        <p:nvSpPr>
          <p:cNvPr id="17" name="Platshållare för text 6">
            <a:extLst>
              <a:ext uri="{FF2B5EF4-FFF2-40B4-BE49-F238E27FC236}">
                <a16:creationId xmlns:a16="http://schemas.microsoft.com/office/drawing/2014/main" id="{BAFA1130-3A2E-EF40-B616-3CF7303C2AE0}"/>
              </a:ext>
            </a:extLst>
          </p:cNvPr>
          <p:cNvSpPr>
            <a:spLocks noGrp="1"/>
          </p:cNvSpPr>
          <p:nvPr>
            <p:ph type="body" sz="quarter" idx="14" hasCustomPrompt="1"/>
          </p:nvPr>
        </p:nvSpPr>
        <p:spPr>
          <a:xfrm>
            <a:off x="3730147" y="4204333"/>
            <a:ext cx="7288213" cy="593195"/>
          </a:xfrm>
        </p:spPr>
        <p:txBody>
          <a:bodyPr/>
          <a:lstStyle>
            <a:lvl1pPr marL="0" indent="0">
              <a:buNone/>
              <a:defRPr sz="2400">
                <a:solidFill>
                  <a:schemeClr val="accent4">
                    <a:lumMod val="75000"/>
                  </a:schemeClr>
                </a:solidFill>
              </a:defRPr>
            </a:lvl1pPr>
          </a:lstStyle>
          <a:p>
            <a:pPr lvl="0"/>
            <a:r>
              <a:rPr lang="sv-SE"/>
              <a:t>e-post: </a:t>
            </a:r>
          </a:p>
        </p:txBody>
      </p:sp>
      <p:sp>
        <p:nvSpPr>
          <p:cNvPr id="18" name="Platshållare för text 6">
            <a:extLst>
              <a:ext uri="{FF2B5EF4-FFF2-40B4-BE49-F238E27FC236}">
                <a16:creationId xmlns:a16="http://schemas.microsoft.com/office/drawing/2014/main" id="{0DEB191A-C0A3-FE49-B3FD-135373C93576}"/>
              </a:ext>
            </a:extLst>
          </p:cNvPr>
          <p:cNvSpPr>
            <a:spLocks noGrp="1"/>
          </p:cNvSpPr>
          <p:nvPr>
            <p:ph type="body" sz="quarter" idx="15" hasCustomPrompt="1"/>
          </p:nvPr>
        </p:nvSpPr>
        <p:spPr>
          <a:xfrm>
            <a:off x="3730147" y="4830867"/>
            <a:ext cx="7288213" cy="593195"/>
          </a:xfrm>
        </p:spPr>
        <p:txBody>
          <a:bodyPr>
            <a:normAutofit/>
          </a:bodyPr>
          <a:lstStyle>
            <a:lvl1pPr marL="0" indent="0">
              <a:buNone/>
              <a:defRPr sz="2400"/>
            </a:lvl1pPr>
          </a:lstStyle>
          <a:p>
            <a:pPr lvl="0"/>
            <a:r>
              <a:rPr lang="sv-SE" err="1"/>
              <a:t>telephone</a:t>
            </a:r>
            <a:r>
              <a:rPr lang="sv-SE"/>
              <a:t>:</a:t>
            </a:r>
          </a:p>
        </p:txBody>
      </p:sp>
    </p:spTree>
    <p:extLst>
      <p:ext uri="{BB962C8B-B14F-4D97-AF65-F5344CB8AC3E}">
        <p14:creationId xmlns:p14="http://schemas.microsoft.com/office/powerpoint/2010/main" val="2571156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_Start 3">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p:nvPr>
        </p:nvSpPr>
        <p:spPr>
          <a:xfrm>
            <a:off x="349900" y="4155565"/>
            <a:ext cx="5026544" cy="803893"/>
          </a:xfrm>
        </p:spPr>
        <p:txBody>
          <a:bodyPr anchor="ctr">
            <a:normAutofit/>
          </a:bodyPr>
          <a:lstStyle>
            <a:lvl1pPr marL="0" indent="0" algn="l">
              <a:buNone/>
              <a:defRPr sz="2000">
                <a:solidFill>
                  <a:schemeClr val="accent2"/>
                </a:solidFill>
                <a:latin typeface="Telegraf"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18" name="Rubrik 17">
            <a:extLst>
              <a:ext uri="{FF2B5EF4-FFF2-40B4-BE49-F238E27FC236}">
                <a16:creationId xmlns:a16="http://schemas.microsoft.com/office/drawing/2014/main" id="{D957064F-7E99-104E-91AB-23E3A642840D}"/>
              </a:ext>
            </a:extLst>
          </p:cNvPr>
          <p:cNvSpPr>
            <a:spLocks noGrp="1"/>
          </p:cNvSpPr>
          <p:nvPr>
            <p:ph type="title"/>
          </p:nvPr>
        </p:nvSpPr>
        <p:spPr>
          <a:xfrm>
            <a:off x="349900" y="1761068"/>
            <a:ext cx="9634359" cy="2370230"/>
          </a:xfrm>
          <a:prstGeom prst="rect">
            <a:avLst/>
          </a:prstGeom>
          <a:ln>
            <a:noFill/>
          </a:ln>
        </p:spPr>
        <p:txBody>
          <a:bodyPr>
            <a:noAutofit/>
          </a:bodyPr>
          <a:lstStyle>
            <a:lvl1pPr>
              <a:defRPr sz="5400" b="1" i="0">
                <a:solidFill>
                  <a:schemeClr val="bg1"/>
                </a:solidFill>
                <a:latin typeface="Telegraf" pitchFamily="2" charset="77"/>
              </a:defRPr>
            </a:lvl1pPr>
          </a:lstStyle>
          <a:p>
            <a:r>
              <a:rPr lang="sv-SE"/>
              <a:t>Klicka här för att ändra mall för rubrikformat</a:t>
            </a:r>
          </a:p>
        </p:txBody>
      </p:sp>
      <p:pic>
        <p:nvPicPr>
          <p:cNvPr id="9" name="Bildobjekt 8">
            <a:extLst>
              <a:ext uri="{FF2B5EF4-FFF2-40B4-BE49-F238E27FC236}">
                <a16:creationId xmlns:a16="http://schemas.microsoft.com/office/drawing/2014/main" id="{F9FF8FD5-00A8-8041-BD03-5F9E82920B79}"/>
              </a:ext>
            </a:extLst>
          </p:cNvPr>
          <p:cNvPicPr>
            <a:picLocks noChangeAspect="1"/>
          </p:cNvPicPr>
          <p:nvPr/>
        </p:nvPicPr>
        <p:blipFill>
          <a:blip r:embed="rId2"/>
          <a:stretch>
            <a:fillRect/>
          </a:stretch>
        </p:blipFill>
        <p:spPr>
          <a:xfrm>
            <a:off x="9078105" y="5957129"/>
            <a:ext cx="2622402" cy="362015"/>
          </a:xfrm>
          <a:prstGeom prst="rect">
            <a:avLst/>
          </a:prstGeom>
        </p:spPr>
      </p:pic>
    </p:spTree>
    <p:extLst>
      <p:ext uri="{BB962C8B-B14F-4D97-AF65-F5344CB8AC3E}">
        <p14:creationId xmlns:p14="http://schemas.microsoft.com/office/powerpoint/2010/main" val="887615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_image + symbol pink">
    <p:spTree>
      <p:nvGrpSpPr>
        <p:cNvPr id="1" name=""/>
        <p:cNvGrpSpPr/>
        <p:nvPr/>
      </p:nvGrpSpPr>
      <p:grpSpPr>
        <a:xfrm>
          <a:off x="0" y="0"/>
          <a:ext cx="0" cy="0"/>
          <a:chOff x="0" y="0"/>
          <a:chExt cx="0" cy="0"/>
        </a:xfrm>
      </p:grpSpPr>
      <p:sp>
        <p:nvSpPr>
          <p:cNvPr id="8" name="Platshållare för bild 4">
            <a:extLst>
              <a:ext uri="{FF2B5EF4-FFF2-40B4-BE49-F238E27FC236}">
                <a16:creationId xmlns:a16="http://schemas.microsoft.com/office/drawing/2014/main" id="{3101BB17-F41B-C34C-B75A-78FD4E3A2D34}"/>
              </a:ext>
            </a:extLst>
          </p:cNvPr>
          <p:cNvSpPr>
            <a:spLocks noGrp="1"/>
          </p:cNvSpPr>
          <p:nvPr>
            <p:ph type="pic" sz="quarter" idx="10"/>
          </p:nvPr>
        </p:nvSpPr>
        <p:spPr>
          <a:xfrm>
            <a:off x="0" y="0"/>
            <a:ext cx="12192000" cy="6858000"/>
          </a:xfrm>
        </p:spPr>
        <p:txBody>
          <a:bodyPr anchor="ctr"/>
          <a:lstStyle>
            <a:lvl1pPr marL="447675" indent="-447675">
              <a:buFontTx/>
              <a:buBlip>
                <a:blip r:embed="rId2">
                  <a:extLst>
                    <a:ext uri="{96DAC541-7B7A-43D3-8B79-37D633B846F1}">
                      <asvg:svgBlip xmlns:asvg="http://schemas.microsoft.com/office/drawing/2016/SVG/main" r:embed="rId3"/>
                    </a:ext>
                  </a:extLst>
                </a:blip>
              </a:buBlip>
              <a:defRPr>
                <a:solidFill>
                  <a:schemeClr val="tx2"/>
                </a:solidFill>
              </a:defRPr>
            </a:lvl1pPr>
          </a:lstStyle>
          <a:p>
            <a:r>
              <a:rPr lang="sv-SE"/>
              <a:t>Klicka på ikonen för att lägga till en bild</a:t>
            </a:r>
          </a:p>
        </p:txBody>
      </p:sp>
      <p:pic>
        <p:nvPicPr>
          <p:cNvPr id="6" name="Bildobjekt 5">
            <a:extLst>
              <a:ext uri="{FF2B5EF4-FFF2-40B4-BE49-F238E27FC236}">
                <a16:creationId xmlns:a16="http://schemas.microsoft.com/office/drawing/2014/main" id="{902DA8ED-4233-A943-92C7-DF021E4728E3}"/>
              </a:ext>
            </a:extLst>
          </p:cNvPr>
          <p:cNvPicPr>
            <a:picLocks noChangeAspect="1"/>
          </p:cNvPicPr>
          <p:nvPr/>
        </p:nvPicPr>
        <p:blipFill>
          <a:blip r:embed="rId4"/>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31685207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T_empty symbol pink">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F71E0358-9C59-8645-AFF1-2459F7392DA1}"/>
              </a:ext>
            </a:extLst>
          </p:cNvPr>
          <p:cNvPicPr>
            <a:picLocks noChangeAspect="1"/>
          </p:cNvPicPr>
          <p:nvPr/>
        </p:nvPicPr>
        <p:blipFill>
          <a:blip r:embed="rId2"/>
          <a:stretch>
            <a:fillRect/>
          </a:stretch>
        </p:blipFill>
        <p:spPr>
          <a:xfrm>
            <a:off x="11241027" y="5939249"/>
            <a:ext cx="712879" cy="712879"/>
          </a:xfrm>
          <a:prstGeom prst="rect">
            <a:avLst/>
          </a:prstGeom>
        </p:spPr>
      </p:pic>
    </p:spTree>
    <p:extLst>
      <p:ext uri="{BB962C8B-B14F-4D97-AF65-F5344CB8AC3E}">
        <p14:creationId xmlns:p14="http://schemas.microsoft.com/office/powerpoint/2010/main" val="119045025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_empty symbol purple">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BF21EA5F-5D04-3944-B893-F18107ECEBFC}"/>
              </a:ext>
            </a:extLst>
          </p:cNvPr>
          <p:cNvPicPr>
            <a:picLocks noChangeAspect="1"/>
          </p:cNvPicPr>
          <p:nvPr/>
        </p:nvPicPr>
        <p:blipFill>
          <a:blip r:embed="rId2"/>
          <a:srcRect/>
          <a:stretch/>
        </p:blipFill>
        <p:spPr>
          <a:xfrm>
            <a:off x="11241027" y="5939249"/>
            <a:ext cx="712879" cy="712879"/>
          </a:xfrm>
          <a:prstGeom prst="rect">
            <a:avLst/>
          </a:prstGeom>
        </p:spPr>
      </p:pic>
    </p:spTree>
    <p:extLst>
      <p:ext uri="{BB962C8B-B14F-4D97-AF65-F5344CB8AC3E}">
        <p14:creationId xmlns:p14="http://schemas.microsoft.com/office/powerpoint/2010/main" val="380033069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1_T_empty symbol purple">
    <p:spTree>
      <p:nvGrpSpPr>
        <p:cNvPr id="1" name=""/>
        <p:cNvGrpSpPr/>
        <p:nvPr/>
      </p:nvGrpSpPr>
      <p:grpSpPr>
        <a:xfrm>
          <a:off x="0" y="0"/>
          <a:ext cx="0" cy="0"/>
          <a:chOff x="0" y="0"/>
          <a:chExt cx="0" cy="0"/>
        </a:xfrm>
      </p:grpSpPr>
      <p:pic>
        <p:nvPicPr>
          <p:cNvPr id="11" name="Bild 10">
            <a:extLst>
              <a:ext uri="{FF2B5EF4-FFF2-40B4-BE49-F238E27FC236}">
                <a16:creationId xmlns:a16="http://schemas.microsoft.com/office/drawing/2014/main" id="{D70CD5FA-3CC0-4944-B253-D87456EDA56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39" b="1"/>
          <a:stretch/>
        </p:blipFill>
        <p:spPr>
          <a:xfrm>
            <a:off x="11419763" y="6120142"/>
            <a:ext cx="360139" cy="360000"/>
          </a:xfrm>
          <a:prstGeom prst="rect">
            <a:avLst/>
          </a:prstGeom>
        </p:spPr>
      </p:pic>
    </p:spTree>
    <p:extLst>
      <p:ext uri="{BB962C8B-B14F-4D97-AF65-F5344CB8AC3E}">
        <p14:creationId xmlns:p14="http://schemas.microsoft.com/office/powerpoint/2010/main" val="26734151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T_empty textlogo">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64F5DB81-954A-2646-AE62-7D338F3E732F}"/>
              </a:ext>
            </a:extLst>
          </p:cNvPr>
          <p:cNvPicPr>
            <a:picLocks noChangeAspect="1"/>
          </p:cNvPicPr>
          <p:nvPr/>
        </p:nvPicPr>
        <p:blipFill>
          <a:blip r:embed="rId2"/>
          <a:stretch>
            <a:fillRect/>
          </a:stretch>
        </p:blipFill>
        <p:spPr>
          <a:xfrm>
            <a:off x="9667962" y="6275457"/>
            <a:ext cx="2177271" cy="300566"/>
          </a:xfrm>
          <a:prstGeom prst="rect">
            <a:avLst/>
          </a:prstGeom>
        </p:spPr>
      </p:pic>
    </p:spTree>
    <p:extLst>
      <p:ext uri="{BB962C8B-B14F-4D97-AF65-F5344CB8AC3E}">
        <p14:creationId xmlns:p14="http://schemas.microsoft.com/office/powerpoint/2010/main" val="32451790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_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17372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kyline">
    <p:spTree>
      <p:nvGrpSpPr>
        <p:cNvPr id="1" name=""/>
        <p:cNvGrpSpPr/>
        <p:nvPr/>
      </p:nvGrpSpPr>
      <p:grpSpPr>
        <a:xfrm>
          <a:off x="0" y="0"/>
          <a:ext cx="0" cy="0"/>
          <a:chOff x="0" y="0"/>
          <a:chExt cx="0" cy="0"/>
        </a:xfrm>
      </p:grpSpPr>
      <p:pic>
        <p:nvPicPr>
          <p:cNvPr id="3" name="Picture 2" descr="A view of a city at night&#10;&#10;Description automatically generated">
            <a:extLst>
              <a:ext uri="{FF2B5EF4-FFF2-40B4-BE49-F238E27FC236}">
                <a16:creationId xmlns:a16="http://schemas.microsoft.com/office/drawing/2014/main" id="{62F10354-F70D-824A-90A7-BF2716BA5FCB}"/>
              </a:ext>
            </a:extLst>
          </p:cNvPr>
          <p:cNvPicPr>
            <a:picLocks noChangeAspect="1"/>
          </p:cNvPicPr>
          <p:nvPr userDrawn="1"/>
        </p:nvPicPr>
        <p:blipFill>
          <a:blip r:embed="rId2"/>
          <a:stretch>
            <a:fillRect/>
          </a:stretch>
        </p:blipFill>
        <p:spPr>
          <a:xfrm>
            <a:off x="0" y="3341914"/>
            <a:ext cx="12192000" cy="3516086"/>
          </a:xfrm>
          <a:prstGeom prst="rect">
            <a:avLst/>
          </a:prstGeom>
        </p:spPr>
      </p:pic>
    </p:spTree>
    <p:extLst>
      <p:ext uri="{BB962C8B-B14F-4D97-AF65-F5344CB8AC3E}">
        <p14:creationId xmlns:p14="http://schemas.microsoft.com/office/powerpoint/2010/main" val="39823925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_Start 4">
    <p:spTree>
      <p:nvGrpSpPr>
        <p:cNvPr id="1" name=""/>
        <p:cNvGrpSpPr/>
        <p:nvPr/>
      </p:nvGrpSpPr>
      <p:grpSpPr>
        <a:xfrm>
          <a:off x="0" y="0"/>
          <a:ext cx="0" cy="0"/>
          <a:chOff x="0" y="0"/>
          <a:chExt cx="0" cy="0"/>
        </a:xfrm>
      </p:grpSpPr>
      <p:sp>
        <p:nvSpPr>
          <p:cNvPr id="10" name="Rectangle 3">
            <a:extLst>
              <a:ext uri="{FF2B5EF4-FFF2-40B4-BE49-F238E27FC236}">
                <a16:creationId xmlns:a16="http://schemas.microsoft.com/office/drawing/2014/main" id="{687DFA3F-90BA-8147-A74F-D9BA981633E4}"/>
              </a:ext>
            </a:extLst>
          </p:cNvPr>
          <p:cNvSpPr/>
          <p:nvPr/>
        </p:nvSpPr>
        <p:spPr>
          <a:xfrm>
            <a:off x="33402" y="13361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2" name="Rubrik 1">
            <a:extLst>
              <a:ext uri="{FF2B5EF4-FFF2-40B4-BE49-F238E27FC236}">
                <a16:creationId xmlns:a16="http://schemas.microsoft.com/office/drawing/2014/main" id="{86EFE6CD-4ADF-2349-8E97-07711A958F36}"/>
              </a:ext>
            </a:extLst>
          </p:cNvPr>
          <p:cNvSpPr>
            <a:spLocks noGrp="1"/>
          </p:cNvSpPr>
          <p:nvPr>
            <p:ph type="ctrTitle"/>
          </p:nvPr>
        </p:nvSpPr>
        <p:spPr>
          <a:xfrm>
            <a:off x="349900" y="2244148"/>
            <a:ext cx="9596205" cy="1207949"/>
          </a:xfrm>
          <a:prstGeom prst="rect">
            <a:avLst/>
          </a:prstGeom>
        </p:spPr>
        <p:txBody>
          <a:bodyPr anchor="t">
            <a:noAutofit/>
          </a:bodyPr>
          <a:lstStyle>
            <a:lvl1pPr algn="l">
              <a:defRPr sz="4400" b="1" i="0">
                <a:solidFill>
                  <a:schemeClr val="bg1"/>
                </a:solidFill>
                <a:latin typeface="Telegraf" pitchFamily="2" charset="77"/>
              </a:defRPr>
            </a:lvl1pPr>
          </a:lstStyle>
          <a:p>
            <a:r>
              <a:rPr lang="sv-SE"/>
              <a:t>Klicka här för att ändra mall för rubrikformat</a:t>
            </a:r>
          </a:p>
        </p:txBody>
      </p:sp>
      <p:sp>
        <p:nvSpPr>
          <p:cNvPr id="8" name="Underrubrik 2">
            <a:extLst>
              <a:ext uri="{FF2B5EF4-FFF2-40B4-BE49-F238E27FC236}">
                <a16:creationId xmlns:a16="http://schemas.microsoft.com/office/drawing/2014/main" id="{4767EAD7-DA68-A94E-BD4C-A83C42D11936}"/>
              </a:ext>
            </a:extLst>
          </p:cNvPr>
          <p:cNvSpPr>
            <a:spLocks noGrp="1"/>
          </p:cNvSpPr>
          <p:nvPr>
            <p:ph type="subTitle" idx="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sv-SE"/>
          </a:p>
        </p:txBody>
      </p:sp>
      <p:pic>
        <p:nvPicPr>
          <p:cNvPr id="12" name="Bildobjekt 11">
            <a:extLst>
              <a:ext uri="{FF2B5EF4-FFF2-40B4-BE49-F238E27FC236}">
                <a16:creationId xmlns:a16="http://schemas.microsoft.com/office/drawing/2014/main" id="{E2818EB4-19B2-D94E-A47B-117B45EFBE7A}"/>
              </a:ext>
            </a:extLst>
          </p:cNvPr>
          <p:cNvPicPr>
            <a:picLocks noChangeAspect="1"/>
          </p:cNvPicPr>
          <p:nvPr/>
        </p:nvPicPr>
        <p:blipFill>
          <a:blip r:embed="rId2"/>
          <a:stretch>
            <a:fillRect/>
          </a:stretch>
        </p:blipFill>
        <p:spPr>
          <a:xfrm>
            <a:off x="9946105" y="6261979"/>
            <a:ext cx="1895995" cy="261737"/>
          </a:xfrm>
          <a:prstGeom prst="rect">
            <a:avLst/>
          </a:prstGeom>
        </p:spPr>
      </p:pic>
    </p:spTree>
    <p:extLst>
      <p:ext uri="{BB962C8B-B14F-4D97-AF65-F5344CB8AC3E}">
        <p14:creationId xmlns:p14="http://schemas.microsoft.com/office/powerpoint/2010/main" val="3599030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_transformation 1">
    <p:spTree>
      <p:nvGrpSpPr>
        <p:cNvPr id="1" name=""/>
        <p:cNvGrpSpPr/>
        <p:nvPr/>
      </p:nvGrpSpPr>
      <p:grpSpPr>
        <a:xfrm>
          <a:off x="0" y="0"/>
          <a:ext cx="0" cy="0"/>
          <a:chOff x="0" y="0"/>
          <a:chExt cx="0" cy="0"/>
        </a:xfrm>
      </p:grpSpPr>
      <p:sp>
        <p:nvSpPr>
          <p:cNvPr id="2" name="Triangel 1">
            <a:extLst>
              <a:ext uri="{FF2B5EF4-FFF2-40B4-BE49-F238E27FC236}">
                <a16:creationId xmlns:a16="http://schemas.microsoft.com/office/drawing/2014/main" id="{410F775C-1E6B-DB41-B8DB-C2698268278C}"/>
              </a:ext>
            </a:extLst>
          </p:cNvPr>
          <p:cNvSpPr/>
          <p:nvPr/>
        </p:nvSpPr>
        <p:spPr>
          <a:xfrm rot="10800000">
            <a:off x="8720124" y="3103146"/>
            <a:ext cx="832513" cy="48237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3">
            <a:extLst>
              <a:ext uri="{FF2B5EF4-FFF2-40B4-BE49-F238E27FC236}">
                <a16:creationId xmlns:a16="http://schemas.microsoft.com/office/drawing/2014/main" id="{687DFA3F-90BA-8147-A74F-D9BA981633E4}"/>
              </a:ext>
            </a:extLst>
          </p:cNvPr>
          <p:cNvSpPr/>
          <p:nvPr/>
        </p:nvSpPr>
        <p:spPr>
          <a:xfrm>
            <a:off x="-15240" y="0"/>
            <a:ext cx="6096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5" name="Underrubrik 2">
            <a:extLst>
              <a:ext uri="{FF2B5EF4-FFF2-40B4-BE49-F238E27FC236}">
                <a16:creationId xmlns:a16="http://schemas.microsoft.com/office/drawing/2014/main" id="{7A1E7185-735D-3542-B242-0C9F0806ED0F}"/>
              </a:ext>
            </a:extLst>
          </p:cNvPr>
          <p:cNvSpPr>
            <a:spLocks noGrp="1"/>
          </p:cNvSpPr>
          <p:nvPr>
            <p:ph type="subTitle" idx="1" hasCustomPrompt="1"/>
          </p:nvPr>
        </p:nvSpPr>
        <p:spPr>
          <a:xfrm>
            <a:off x="349900" y="1556656"/>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8" name="Rectangle 13">
            <a:extLst>
              <a:ext uri="{FF2B5EF4-FFF2-40B4-BE49-F238E27FC236}">
                <a16:creationId xmlns:a16="http://schemas.microsoft.com/office/drawing/2014/main" id="{B68B3E17-C83B-8045-98E8-33FD50C2BCC7}"/>
              </a:ext>
            </a:extLst>
          </p:cNvPr>
          <p:cNvSpPr/>
          <p:nvPr userDrawn="1"/>
        </p:nvSpPr>
        <p:spPr>
          <a:xfrm>
            <a:off x="6080760" y="0"/>
            <a:ext cx="6111240" cy="3429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1" name="Picture 5" descr="A close up of a logo&#10;&#10;Description automatically generated">
            <a:extLst>
              <a:ext uri="{FF2B5EF4-FFF2-40B4-BE49-F238E27FC236}">
                <a16:creationId xmlns:a16="http://schemas.microsoft.com/office/drawing/2014/main" id="{E0D8128A-E486-D043-89A5-F76771CC56B3}"/>
              </a:ext>
            </a:extLst>
          </p:cNvPr>
          <p:cNvPicPr>
            <a:picLocks noChangeAspect="1"/>
          </p:cNvPicPr>
          <p:nvPr/>
        </p:nvPicPr>
        <p:blipFill>
          <a:blip r:embed="rId2"/>
          <a:stretch>
            <a:fillRect/>
          </a:stretch>
        </p:blipFill>
        <p:spPr>
          <a:xfrm>
            <a:off x="6475423" y="376794"/>
            <a:ext cx="2688377" cy="1408197"/>
          </a:xfrm>
          <a:prstGeom prst="rect">
            <a:avLst/>
          </a:prstGeom>
        </p:spPr>
      </p:pic>
      <p:pic>
        <p:nvPicPr>
          <p:cNvPr id="13" name="Picture 7" descr="A picture containing drawing&#10;&#10;Description automatically generated">
            <a:extLst>
              <a:ext uri="{FF2B5EF4-FFF2-40B4-BE49-F238E27FC236}">
                <a16:creationId xmlns:a16="http://schemas.microsoft.com/office/drawing/2014/main" id="{6E4E1DB5-402C-6D4F-B7DE-331A9B07A330}"/>
              </a:ext>
            </a:extLst>
          </p:cNvPr>
          <p:cNvPicPr>
            <a:picLocks noChangeAspect="1"/>
          </p:cNvPicPr>
          <p:nvPr/>
        </p:nvPicPr>
        <p:blipFill>
          <a:blip r:embed="rId3"/>
          <a:stretch>
            <a:fillRect/>
          </a:stretch>
        </p:blipFill>
        <p:spPr>
          <a:xfrm>
            <a:off x="9163800" y="376794"/>
            <a:ext cx="2688377" cy="1408197"/>
          </a:xfrm>
          <a:prstGeom prst="rect">
            <a:avLst/>
          </a:prstGeom>
        </p:spPr>
      </p:pic>
      <p:pic>
        <p:nvPicPr>
          <p:cNvPr id="14" name="Picture 9" descr="A black sign with white text&#10;&#10;Description automatically generated">
            <a:extLst>
              <a:ext uri="{FF2B5EF4-FFF2-40B4-BE49-F238E27FC236}">
                <a16:creationId xmlns:a16="http://schemas.microsoft.com/office/drawing/2014/main" id="{9249706B-C016-2646-B029-E680CBB43172}"/>
              </a:ext>
            </a:extLst>
          </p:cNvPr>
          <p:cNvPicPr>
            <a:picLocks noChangeAspect="1"/>
          </p:cNvPicPr>
          <p:nvPr/>
        </p:nvPicPr>
        <p:blipFill>
          <a:blip r:embed="rId4"/>
          <a:stretch>
            <a:fillRect/>
          </a:stretch>
        </p:blipFill>
        <p:spPr>
          <a:xfrm>
            <a:off x="9402216" y="1737163"/>
            <a:ext cx="2211544" cy="1158427"/>
          </a:xfrm>
          <a:prstGeom prst="rect">
            <a:avLst/>
          </a:prstGeom>
        </p:spPr>
      </p:pic>
      <p:pic>
        <p:nvPicPr>
          <p:cNvPr id="17" name="Picture 11">
            <a:extLst>
              <a:ext uri="{FF2B5EF4-FFF2-40B4-BE49-F238E27FC236}">
                <a16:creationId xmlns:a16="http://schemas.microsoft.com/office/drawing/2014/main" id="{FE6B745E-88B6-EB4F-AA5C-AF99E435D39A}"/>
              </a:ext>
            </a:extLst>
          </p:cNvPr>
          <p:cNvPicPr>
            <a:picLocks noChangeAspect="1"/>
          </p:cNvPicPr>
          <p:nvPr/>
        </p:nvPicPr>
        <p:blipFill>
          <a:blip r:embed="rId5"/>
          <a:srcRect/>
          <a:stretch/>
        </p:blipFill>
        <p:spPr>
          <a:xfrm>
            <a:off x="6713840" y="2200109"/>
            <a:ext cx="2211544" cy="232533"/>
          </a:xfrm>
          <a:prstGeom prst="rect">
            <a:avLst/>
          </a:prstGeom>
        </p:spPr>
      </p:pic>
      <p:sp>
        <p:nvSpPr>
          <p:cNvPr id="3" name="Rubrik 2">
            <a:extLst>
              <a:ext uri="{FF2B5EF4-FFF2-40B4-BE49-F238E27FC236}">
                <a16:creationId xmlns:a16="http://schemas.microsoft.com/office/drawing/2014/main" id="{E44B43A3-EF70-EA40-AAAB-334EB4AE18EC}"/>
              </a:ext>
            </a:extLst>
          </p:cNvPr>
          <p:cNvSpPr>
            <a:spLocks noGrp="1"/>
          </p:cNvSpPr>
          <p:nvPr>
            <p:ph type="title"/>
          </p:nvPr>
        </p:nvSpPr>
        <p:spPr>
          <a:xfrm>
            <a:off x="349900" y="1940986"/>
            <a:ext cx="5492443" cy="4307414"/>
          </a:xfrm>
          <a:prstGeom prst="rect">
            <a:avLst/>
          </a:prstGeom>
        </p:spPr>
        <p:txBody>
          <a:bodyPr anchor="t"/>
          <a:lstStyle>
            <a:lvl1pPr>
              <a:defRPr b="1" i="0">
                <a:solidFill>
                  <a:schemeClr val="accent2"/>
                </a:solidFill>
                <a:latin typeface="Telegraf" pitchFamily="2" charset="77"/>
              </a:defRPr>
            </a:lvl1pPr>
          </a:lstStyle>
          <a:p>
            <a:r>
              <a:rPr lang="sv-SE"/>
              <a:t>Klicka här för att ändra mall för rubrikformat</a:t>
            </a:r>
          </a:p>
        </p:txBody>
      </p:sp>
      <p:pic>
        <p:nvPicPr>
          <p:cNvPr id="5" name="Bildobjekt 4">
            <a:extLst>
              <a:ext uri="{FF2B5EF4-FFF2-40B4-BE49-F238E27FC236}">
                <a16:creationId xmlns:a16="http://schemas.microsoft.com/office/drawing/2014/main" id="{5A4DB485-CD32-B841-AC22-2AF9A6E0DF10}"/>
              </a:ext>
            </a:extLst>
          </p:cNvPr>
          <p:cNvPicPr>
            <a:picLocks noChangeAspect="1"/>
          </p:cNvPicPr>
          <p:nvPr/>
        </p:nvPicPr>
        <p:blipFill>
          <a:blip r:embed="rId6"/>
          <a:stretch>
            <a:fillRect/>
          </a:stretch>
        </p:blipFill>
        <p:spPr>
          <a:xfrm>
            <a:off x="7359428" y="4789368"/>
            <a:ext cx="3553904" cy="490606"/>
          </a:xfrm>
          <a:prstGeom prst="rect">
            <a:avLst/>
          </a:prstGeom>
        </p:spPr>
      </p:pic>
    </p:spTree>
    <p:extLst>
      <p:ext uri="{BB962C8B-B14F-4D97-AF65-F5344CB8AC3E}">
        <p14:creationId xmlns:p14="http://schemas.microsoft.com/office/powerpoint/2010/main" val="199267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13"/>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1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1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_transformation 2">
    <p:spTree>
      <p:nvGrpSpPr>
        <p:cNvPr id="1" name=""/>
        <p:cNvGrpSpPr/>
        <p:nvPr/>
      </p:nvGrpSpPr>
      <p:grpSpPr>
        <a:xfrm>
          <a:off x="0" y="0"/>
          <a:ext cx="0" cy="0"/>
          <a:chOff x="0" y="0"/>
          <a:chExt cx="0" cy="0"/>
        </a:xfrm>
      </p:grpSpPr>
      <p:pic>
        <p:nvPicPr>
          <p:cNvPr id="13" name="Google Shape;65;p14">
            <a:extLst>
              <a:ext uri="{FF2B5EF4-FFF2-40B4-BE49-F238E27FC236}">
                <a16:creationId xmlns:a16="http://schemas.microsoft.com/office/drawing/2014/main" id="{4D43F8CD-F333-024F-B8FE-E6B89FD84D2A}"/>
              </a:ext>
            </a:extLst>
          </p:cNvPr>
          <p:cNvPicPr preferRelativeResize="0"/>
          <p:nvPr/>
        </p:nvPicPr>
        <p:blipFill rotWithShape="1">
          <a:blip r:embed="rId2">
            <a:biLevel thresh="75000"/>
            <a:alphaModFix amt="50000"/>
          </a:blip>
          <a:srcRect t="39068" b="39068"/>
          <a:stretch/>
        </p:blipFill>
        <p:spPr>
          <a:xfrm>
            <a:off x="9641699" y="6174460"/>
            <a:ext cx="1096534" cy="239734"/>
          </a:xfrm>
          <a:prstGeom prst="rect">
            <a:avLst/>
          </a:prstGeom>
          <a:noFill/>
          <a:ln>
            <a:noFill/>
          </a:ln>
        </p:spPr>
      </p:pic>
      <p:pic>
        <p:nvPicPr>
          <p:cNvPr id="14" name="Google Shape;66;p14">
            <a:extLst>
              <a:ext uri="{FF2B5EF4-FFF2-40B4-BE49-F238E27FC236}">
                <a16:creationId xmlns:a16="http://schemas.microsoft.com/office/drawing/2014/main" id="{B70A88FE-4849-E04C-BBF2-33568DA7B824}"/>
              </a:ext>
            </a:extLst>
          </p:cNvPr>
          <p:cNvPicPr preferRelativeResize="0"/>
          <p:nvPr/>
        </p:nvPicPr>
        <p:blipFill rotWithShape="1">
          <a:blip r:embed="rId3">
            <a:biLevel thresh="75000"/>
            <a:alphaModFix amt="50000"/>
          </a:blip>
          <a:srcRect t="20647" r="-3391" b="20771"/>
          <a:stretch/>
        </p:blipFill>
        <p:spPr>
          <a:xfrm>
            <a:off x="8099796" y="6201915"/>
            <a:ext cx="1155475" cy="184825"/>
          </a:xfrm>
          <a:prstGeom prst="rect">
            <a:avLst/>
          </a:prstGeom>
          <a:noFill/>
          <a:ln>
            <a:noFill/>
          </a:ln>
        </p:spPr>
      </p:pic>
      <p:pic>
        <p:nvPicPr>
          <p:cNvPr id="15" name="Google Shape;67;p14">
            <a:extLst>
              <a:ext uri="{FF2B5EF4-FFF2-40B4-BE49-F238E27FC236}">
                <a16:creationId xmlns:a16="http://schemas.microsoft.com/office/drawing/2014/main" id="{68742F29-CAAC-F141-ABE4-B999FA648B3C}"/>
              </a:ext>
            </a:extLst>
          </p:cNvPr>
          <p:cNvPicPr preferRelativeResize="0"/>
          <p:nvPr/>
        </p:nvPicPr>
        <p:blipFill rotWithShape="1">
          <a:blip r:embed="rId4">
            <a:biLevel thresh="75000"/>
            <a:alphaModFix amt="50000"/>
          </a:blip>
          <a:srcRect t="1" b="18612"/>
          <a:stretch/>
        </p:blipFill>
        <p:spPr>
          <a:xfrm>
            <a:off x="6415687" y="6219116"/>
            <a:ext cx="1297682" cy="150423"/>
          </a:xfrm>
          <a:prstGeom prst="rect">
            <a:avLst/>
          </a:prstGeom>
          <a:noFill/>
          <a:ln>
            <a:noFill/>
          </a:ln>
        </p:spPr>
      </p:pic>
      <p:pic>
        <p:nvPicPr>
          <p:cNvPr id="16" name="Google Shape;68;p14">
            <a:extLst>
              <a:ext uri="{FF2B5EF4-FFF2-40B4-BE49-F238E27FC236}">
                <a16:creationId xmlns:a16="http://schemas.microsoft.com/office/drawing/2014/main" id="{2ADC17C7-D860-E141-A861-18FB3D1B20BD}"/>
              </a:ext>
            </a:extLst>
          </p:cNvPr>
          <p:cNvPicPr preferRelativeResize="0"/>
          <p:nvPr userDrawn="1"/>
        </p:nvPicPr>
        <p:blipFill rotWithShape="1">
          <a:blip r:embed="rId5">
            <a:biLevel thresh="75000"/>
            <a:alphaModFix amt="50000"/>
          </a:blip>
          <a:srcRect t="10050" b="10058"/>
          <a:stretch/>
        </p:blipFill>
        <p:spPr>
          <a:xfrm>
            <a:off x="4794285" y="6141889"/>
            <a:ext cx="1234975" cy="304876"/>
          </a:xfrm>
          <a:prstGeom prst="rect">
            <a:avLst/>
          </a:prstGeom>
          <a:noFill/>
          <a:ln>
            <a:noFill/>
          </a:ln>
        </p:spPr>
      </p:pic>
      <p:sp>
        <p:nvSpPr>
          <p:cNvPr id="17" name="Rectangle 3">
            <a:extLst>
              <a:ext uri="{FF2B5EF4-FFF2-40B4-BE49-F238E27FC236}">
                <a16:creationId xmlns:a16="http://schemas.microsoft.com/office/drawing/2014/main" id="{76D5530D-2AEA-C146-A197-653C220F79C0}"/>
              </a:ext>
            </a:extLst>
          </p:cNvPr>
          <p:cNvSpPr/>
          <p:nvPr/>
        </p:nvSpPr>
        <p:spPr>
          <a:xfrm>
            <a:off x="0" y="0"/>
            <a:ext cx="4497355"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8" name="Grupp 7">
            <a:extLst>
              <a:ext uri="{FF2B5EF4-FFF2-40B4-BE49-F238E27FC236}">
                <a16:creationId xmlns:a16="http://schemas.microsoft.com/office/drawing/2014/main" id="{4504B0C3-6F59-9F4F-8BBF-E3089BC22E20}"/>
              </a:ext>
            </a:extLst>
          </p:cNvPr>
          <p:cNvGrpSpPr/>
          <p:nvPr/>
        </p:nvGrpSpPr>
        <p:grpSpPr>
          <a:xfrm>
            <a:off x="11241028" y="5932341"/>
            <a:ext cx="712878" cy="712878"/>
            <a:chOff x="10706250" y="4727986"/>
            <a:chExt cx="712878" cy="712878"/>
          </a:xfrm>
        </p:grpSpPr>
        <p:sp>
          <p:nvSpPr>
            <p:cNvPr id="9" name="Rektangel 8">
              <a:extLst>
                <a:ext uri="{FF2B5EF4-FFF2-40B4-BE49-F238E27FC236}">
                  <a16:creationId xmlns:a16="http://schemas.microsoft.com/office/drawing/2014/main" id="{8D34F97D-6D55-3A48-A2BA-D74696155B3A}"/>
                </a:ext>
              </a:extLst>
            </p:cNvPr>
            <p:cNvSpPr/>
            <p:nvPr/>
          </p:nvSpPr>
          <p:spPr>
            <a:xfrm>
              <a:off x="10706250" y="4727986"/>
              <a:ext cx="712878" cy="712878"/>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EF347CD9-5A94-B740-A007-99476AE4DF39}"/>
                </a:ext>
              </a:extLst>
            </p:cNvPr>
            <p:cNvPicPr>
              <a:picLocks noChangeAspect="1"/>
            </p:cNvPicPr>
            <p:nvPr/>
          </p:nvPicPr>
          <p:blipFill>
            <a:blip r:embed="rId6"/>
            <a:stretch>
              <a:fillRect/>
            </a:stretch>
          </p:blipFill>
          <p:spPr>
            <a:xfrm>
              <a:off x="10878518" y="4905224"/>
              <a:ext cx="358402" cy="358402"/>
            </a:xfrm>
            <a:prstGeom prst="rect">
              <a:avLst/>
            </a:prstGeom>
          </p:spPr>
        </p:pic>
      </p:grpSp>
      <p:sp>
        <p:nvSpPr>
          <p:cNvPr id="12" name="Underrubrik 2">
            <a:extLst>
              <a:ext uri="{FF2B5EF4-FFF2-40B4-BE49-F238E27FC236}">
                <a16:creationId xmlns:a16="http://schemas.microsoft.com/office/drawing/2014/main" id="{070E97E8-70F2-7C43-8096-BE3F2F4F0ED6}"/>
              </a:ext>
            </a:extLst>
          </p:cNvPr>
          <p:cNvSpPr>
            <a:spLocks noGrp="1"/>
          </p:cNvSpPr>
          <p:nvPr>
            <p:ph type="subTitle" idx="1"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
        <p:nvSpPr>
          <p:cNvPr id="3" name="Platshållare för text 2">
            <a:extLst>
              <a:ext uri="{FF2B5EF4-FFF2-40B4-BE49-F238E27FC236}">
                <a16:creationId xmlns:a16="http://schemas.microsoft.com/office/drawing/2014/main" id="{C4A8914C-016E-4B68-A8BF-886EB491F835}"/>
              </a:ext>
            </a:extLst>
          </p:cNvPr>
          <p:cNvSpPr>
            <a:spLocks noGrp="1"/>
          </p:cNvSpPr>
          <p:nvPr>
            <p:ph type="body" sz="quarter" idx="10" hasCustomPrompt="1"/>
          </p:nvPr>
        </p:nvSpPr>
        <p:spPr>
          <a:xfrm>
            <a:off x="355603" y="1231893"/>
            <a:ext cx="3812667" cy="2194786"/>
          </a:xfrm>
        </p:spPr>
        <p:txBody>
          <a:bodyPr>
            <a:normAutofit/>
          </a:bodyPr>
          <a:lstStyle>
            <a:lvl1pPr marL="0" indent="0">
              <a:buFontTx/>
              <a:buNone/>
              <a:defRPr sz="4000" b="1"/>
            </a:lvl1pPr>
          </a:lstStyle>
          <a:p>
            <a:r>
              <a:rPr lang="sv-SE" sz="3600">
                <a:solidFill>
                  <a:schemeClr val="bg1"/>
                </a:solidFill>
              </a:rPr>
              <a:t>Klicka här för att ändra mall för rubrikformat</a:t>
            </a:r>
          </a:p>
        </p:txBody>
      </p:sp>
    </p:spTree>
    <p:extLst>
      <p:ext uri="{BB962C8B-B14F-4D97-AF65-F5344CB8AC3E}">
        <p14:creationId xmlns:p14="http://schemas.microsoft.com/office/powerpoint/2010/main" val="35969281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_map">
    <p:bg>
      <p:bgPr>
        <a:solidFill>
          <a:schemeClr val="accent1"/>
        </a:solidFill>
        <a:effectLst/>
      </p:bgPr>
    </p:bg>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FD7FABAB-C358-F14F-A642-FC234D3F23BF}"/>
              </a:ext>
            </a:extLst>
          </p:cNvPr>
          <p:cNvPicPr>
            <a:picLocks noChangeAspect="1"/>
          </p:cNvPicPr>
          <p:nvPr userDrawn="1"/>
        </p:nvPicPr>
        <p:blipFill>
          <a:blip r:embed="rId2">
            <a:alphaModFix amt="20000"/>
          </a:blip>
          <a:stretch>
            <a:fillRect/>
          </a:stretch>
        </p:blipFill>
        <p:spPr>
          <a:xfrm>
            <a:off x="4472611" y="-1086884"/>
            <a:ext cx="13888316" cy="11698084"/>
          </a:xfrm>
          <a:prstGeom prst="rect">
            <a:avLst/>
          </a:prstGeom>
        </p:spPr>
      </p:pic>
      <p:sp>
        <p:nvSpPr>
          <p:cNvPr id="2" name="Rubrik 1">
            <a:extLst>
              <a:ext uri="{FF2B5EF4-FFF2-40B4-BE49-F238E27FC236}">
                <a16:creationId xmlns:a16="http://schemas.microsoft.com/office/drawing/2014/main" id="{26405E74-E8D1-5042-800A-BFEFE86D7876}"/>
              </a:ext>
            </a:extLst>
          </p:cNvPr>
          <p:cNvSpPr>
            <a:spLocks noGrp="1"/>
          </p:cNvSpPr>
          <p:nvPr>
            <p:ph type="title"/>
          </p:nvPr>
        </p:nvSpPr>
        <p:spPr>
          <a:xfrm>
            <a:off x="396580" y="834778"/>
            <a:ext cx="8128812" cy="1712983"/>
          </a:xfrm>
          <a:prstGeom prst="rect">
            <a:avLst/>
          </a:prstGeom>
        </p:spPr>
        <p:txBody>
          <a:bodyPr>
            <a:noAutofit/>
          </a:bodyPr>
          <a:lstStyle>
            <a:lvl1pPr>
              <a:defRPr sz="4800" b="1" i="0">
                <a:solidFill>
                  <a:schemeClr val="accent2"/>
                </a:solidFill>
                <a:latin typeface="Telegraf" pitchFamily="2" charset="77"/>
              </a:defRPr>
            </a:lvl1pPr>
          </a:lstStyle>
          <a:p>
            <a:r>
              <a:rPr lang="sv-SE"/>
              <a:t>Klicka här för att ändra mall för rubrikformat</a:t>
            </a:r>
          </a:p>
        </p:txBody>
      </p:sp>
      <p:sp>
        <p:nvSpPr>
          <p:cNvPr id="5" name="Platshållare för text 2">
            <a:extLst>
              <a:ext uri="{FF2B5EF4-FFF2-40B4-BE49-F238E27FC236}">
                <a16:creationId xmlns:a16="http://schemas.microsoft.com/office/drawing/2014/main" id="{0D388B60-001A-294C-B006-67AE12FFEF76}"/>
              </a:ext>
            </a:extLst>
          </p:cNvPr>
          <p:cNvSpPr>
            <a:spLocks noGrp="1"/>
          </p:cNvSpPr>
          <p:nvPr>
            <p:ph type="body" idx="1"/>
          </p:nvPr>
        </p:nvSpPr>
        <p:spPr>
          <a:xfrm>
            <a:off x="415436" y="2547761"/>
            <a:ext cx="6570401" cy="1798693"/>
          </a:xfrm>
        </p:spPr>
        <p:txBody>
          <a:bodyPr>
            <a:normAutofit/>
          </a:bodyPr>
          <a:lstStyle>
            <a:lvl1pPr marL="0" indent="0">
              <a:lnSpc>
                <a:spcPct val="100000"/>
              </a:lnSpc>
              <a:buNone/>
              <a:defRPr sz="2400" b="0" i="0">
                <a:solidFill>
                  <a:schemeClr val="bg1"/>
                </a:solidFill>
                <a:latin typeface="Telegraf Light" pitchFamily="2" charset="77"/>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v-SE"/>
              <a:t>Klicka här för att ändra format på bakgrundstexten</a:t>
            </a:r>
          </a:p>
        </p:txBody>
      </p:sp>
      <p:grpSp>
        <p:nvGrpSpPr>
          <p:cNvPr id="22" name="Grupp 21">
            <a:extLst>
              <a:ext uri="{FF2B5EF4-FFF2-40B4-BE49-F238E27FC236}">
                <a16:creationId xmlns:a16="http://schemas.microsoft.com/office/drawing/2014/main" id="{93ACBB94-B546-CF46-AF99-E58C0D972FF1}"/>
              </a:ext>
            </a:extLst>
          </p:cNvPr>
          <p:cNvGrpSpPr/>
          <p:nvPr userDrawn="1"/>
        </p:nvGrpSpPr>
        <p:grpSpPr>
          <a:xfrm>
            <a:off x="349900" y="5951482"/>
            <a:ext cx="11426664" cy="448971"/>
            <a:chOff x="440836" y="3617265"/>
            <a:chExt cx="11335728" cy="448971"/>
          </a:xfrm>
        </p:grpSpPr>
        <p:sp>
          <p:nvSpPr>
            <p:cNvPr id="23" name="Rectangle 3">
              <a:extLst>
                <a:ext uri="{FF2B5EF4-FFF2-40B4-BE49-F238E27FC236}">
                  <a16:creationId xmlns:a16="http://schemas.microsoft.com/office/drawing/2014/main" id="{49AA29F1-DAA9-0242-9B19-CA7F546E0C60}"/>
                </a:ext>
              </a:extLst>
            </p:cNvPr>
            <p:cNvSpPr/>
            <p:nvPr/>
          </p:nvSpPr>
          <p:spPr>
            <a:xfrm>
              <a:off x="440836" y="3791097"/>
              <a:ext cx="11310327" cy="101308"/>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nb-NO"/>
            </a:p>
          </p:txBody>
        </p:sp>
        <p:sp>
          <p:nvSpPr>
            <p:cNvPr id="24" name="Rectangle 4">
              <a:extLst>
                <a:ext uri="{FF2B5EF4-FFF2-40B4-BE49-F238E27FC236}">
                  <a16:creationId xmlns:a16="http://schemas.microsoft.com/office/drawing/2014/main" id="{C6236486-0D82-6645-A9BC-34316A0A4F85}"/>
                </a:ext>
              </a:extLst>
            </p:cNvPr>
            <p:cNvSpPr/>
            <p:nvPr/>
          </p:nvSpPr>
          <p:spPr>
            <a:xfrm rot="5400000">
              <a:off x="11501424" y="3791097"/>
              <a:ext cx="448971" cy="1013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9" name="Grupp 8">
            <a:extLst>
              <a:ext uri="{FF2B5EF4-FFF2-40B4-BE49-F238E27FC236}">
                <a16:creationId xmlns:a16="http://schemas.microsoft.com/office/drawing/2014/main" id="{FBA6EED1-7DD6-48E0-8DEF-311078A66086}"/>
              </a:ext>
            </a:extLst>
          </p:cNvPr>
          <p:cNvGrpSpPr/>
          <p:nvPr/>
        </p:nvGrpSpPr>
        <p:grpSpPr>
          <a:xfrm>
            <a:off x="8417232" y="5021024"/>
            <a:ext cx="324000" cy="410916"/>
            <a:chOff x="8434466" y="1838185"/>
            <a:chExt cx="324000" cy="410916"/>
          </a:xfrm>
        </p:grpSpPr>
        <p:pic>
          <p:nvPicPr>
            <p:cNvPr id="4" name="Bild 3">
              <a:extLst>
                <a:ext uri="{FF2B5EF4-FFF2-40B4-BE49-F238E27FC236}">
                  <a16:creationId xmlns:a16="http://schemas.microsoft.com/office/drawing/2014/main" id="{83D152AC-5F58-4B8C-8594-84FBDC70B0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 name="Likbent triangel 5">
              <a:extLst>
                <a:ext uri="{FF2B5EF4-FFF2-40B4-BE49-F238E27FC236}">
                  <a16:creationId xmlns:a16="http://schemas.microsoft.com/office/drawing/2014/main" id="{76CFF5BA-E09F-4583-97FB-31B02302894F}"/>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4" name="Grupp 33">
            <a:extLst>
              <a:ext uri="{FF2B5EF4-FFF2-40B4-BE49-F238E27FC236}">
                <a16:creationId xmlns:a16="http://schemas.microsoft.com/office/drawing/2014/main" id="{6E1BA725-7659-4CD9-ABDD-B7A92D6CCD5B}"/>
              </a:ext>
            </a:extLst>
          </p:cNvPr>
          <p:cNvGrpSpPr/>
          <p:nvPr/>
        </p:nvGrpSpPr>
        <p:grpSpPr>
          <a:xfrm>
            <a:off x="9342471" y="2986105"/>
            <a:ext cx="324000" cy="410916"/>
            <a:chOff x="8434466" y="1838185"/>
            <a:chExt cx="324000" cy="410916"/>
          </a:xfrm>
        </p:grpSpPr>
        <p:pic>
          <p:nvPicPr>
            <p:cNvPr id="35" name="Bild 34">
              <a:extLst>
                <a:ext uri="{FF2B5EF4-FFF2-40B4-BE49-F238E27FC236}">
                  <a16:creationId xmlns:a16="http://schemas.microsoft.com/office/drawing/2014/main" id="{86BB0A0D-FADE-4CBA-99B3-0A03DDC2EF0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6" name="Likbent triangel 35">
              <a:extLst>
                <a:ext uri="{FF2B5EF4-FFF2-40B4-BE49-F238E27FC236}">
                  <a16:creationId xmlns:a16="http://schemas.microsoft.com/office/drawing/2014/main" id="{801331A8-97B1-4468-AD0E-EDDBD855A1A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37" name="Grupp 36">
            <a:extLst>
              <a:ext uri="{FF2B5EF4-FFF2-40B4-BE49-F238E27FC236}">
                <a16:creationId xmlns:a16="http://schemas.microsoft.com/office/drawing/2014/main" id="{18F67ACC-3B39-467F-BFDF-927DE7A25245}"/>
              </a:ext>
            </a:extLst>
          </p:cNvPr>
          <p:cNvGrpSpPr/>
          <p:nvPr/>
        </p:nvGrpSpPr>
        <p:grpSpPr>
          <a:xfrm>
            <a:off x="9638455" y="4209759"/>
            <a:ext cx="324000" cy="410916"/>
            <a:chOff x="8434466" y="1838185"/>
            <a:chExt cx="324000" cy="410916"/>
          </a:xfrm>
        </p:grpSpPr>
        <p:pic>
          <p:nvPicPr>
            <p:cNvPr id="38" name="Bild 37">
              <a:extLst>
                <a:ext uri="{FF2B5EF4-FFF2-40B4-BE49-F238E27FC236}">
                  <a16:creationId xmlns:a16="http://schemas.microsoft.com/office/drawing/2014/main" id="{C44339BE-9699-4699-87BA-BECA0EB3F6E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39" name="Likbent triangel 38">
              <a:extLst>
                <a:ext uri="{FF2B5EF4-FFF2-40B4-BE49-F238E27FC236}">
                  <a16:creationId xmlns:a16="http://schemas.microsoft.com/office/drawing/2014/main" id="{0F43A211-E4AB-45D0-BBBF-21094B5EB3BE}"/>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0" name="Grupp 39">
            <a:extLst>
              <a:ext uri="{FF2B5EF4-FFF2-40B4-BE49-F238E27FC236}">
                <a16:creationId xmlns:a16="http://schemas.microsoft.com/office/drawing/2014/main" id="{707A9ADB-DB18-4C21-B9C3-A4D59232A8B2}"/>
              </a:ext>
            </a:extLst>
          </p:cNvPr>
          <p:cNvGrpSpPr/>
          <p:nvPr/>
        </p:nvGrpSpPr>
        <p:grpSpPr>
          <a:xfrm>
            <a:off x="10435764" y="3036982"/>
            <a:ext cx="324000" cy="410916"/>
            <a:chOff x="8434466" y="1838185"/>
            <a:chExt cx="324000" cy="410916"/>
          </a:xfrm>
        </p:grpSpPr>
        <p:pic>
          <p:nvPicPr>
            <p:cNvPr id="41" name="Bild 40">
              <a:extLst>
                <a:ext uri="{FF2B5EF4-FFF2-40B4-BE49-F238E27FC236}">
                  <a16:creationId xmlns:a16="http://schemas.microsoft.com/office/drawing/2014/main" id="{BC4731C5-C6D8-43D9-A7BE-F5FEBCCD42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44" name="Likbent triangel 43">
              <a:extLst>
                <a:ext uri="{FF2B5EF4-FFF2-40B4-BE49-F238E27FC236}">
                  <a16:creationId xmlns:a16="http://schemas.microsoft.com/office/drawing/2014/main" id="{0FFBD30F-F7E1-4041-8C50-1729D2005E32}"/>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grpSp>
        <p:nvGrpSpPr>
          <p:cNvPr id="45" name="Grupp 44">
            <a:extLst>
              <a:ext uri="{FF2B5EF4-FFF2-40B4-BE49-F238E27FC236}">
                <a16:creationId xmlns:a16="http://schemas.microsoft.com/office/drawing/2014/main" id="{56364332-C760-43BB-92A2-0460D67BC871}"/>
              </a:ext>
            </a:extLst>
          </p:cNvPr>
          <p:cNvGrpSpPr/>
          <p:nvPr/>
        </p:nvGrpSpPr>
        <p:grpSpPr>
          <a:xfrm>
            <a:off x="11334875" y="2655336"/>
            <a:ext cx="324000" cy="410916"/>
            <a:chOff x="8434466" y="1838185"/>
            <a:chExt cx="324000" cy="410916"/>
          </a:xfrm>
        </p:grpSpPr>
        <p:pic>
          <p:nvPicPr>
            <p:cNvPr id="64" name="Bild 63">
              <a:extLst>
                <a:ext uri="{FF2B5EF4-FFF2-40B4-BE49-F238E27FC236}">
                  <a16:creationId xmlns:a16="http://schemas.microsoft.com/office/drawing/2014/main" id="{C38D612A-51C6-4645-AF79-F2196903749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34466" y="1838185"/>
              <a:ext cx="324000" cy="324000"/>
            </a:xfrm>
            <a:prstGeom prst="rect">
              <a:avLst/>
            </a:prstGeom>
          </p:spPr>
        </p:pic>
        <p:sp>
          <p:nvSpPr>
            <p:cNvPr id="65" name="Likbent triangel 64">
              <a:extLst>
                <a:ext uri="{FF2B5EF4-FFF2-40B4-BE49-F238E27FC236}">
                  <a16:creationId xmlns:a16="http://schemas.microsoft.com/office/drawing/2014/main" id="{771409B9-4DA9-4D80-B8E9-4B2448A9F5E5}"/>
                </a:ext>
              </a:extLst>
            </p:cNvPr>
            <p:cNvSpPr/>
            <p:nvPr/>
          </p:nvSpPr>
          <p:spPr>
            <a:xfrm rot="10800000">
              <a:off x="8531047" y="2116549"/>
              <a:ext cx="130837" cy="132552"/>
            </a:xfrm>
            <a:prstGeom prst="triangle">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grpSp>
      <p:sp>
        <p:nvSpPr>
          <p:cNvPr id="25" name="Underrubrik 2">
            <a:extLst>
              <a:ext uri="{FF2B5EF4-FFF2-40B4-BE49-F238E27FC236}">
                <a16:creationId xmlns:a16="http://schemas.microsoft.com/office/drawing/2014/main" id="{1D1D0FFD-9870-FB4F-AAE8-1CAD644C373E}"/>
              </a:ext>
            </a:extLst>
          </p:cNvPr>
          <p:cNvSpPr>
            <a:spLocks noGrp="1"/>
          </p:cNvSpPr>
          <p:nvPr>
            <p:ph type="subTitle" idx="10" hasCustomPrompt="1"/>
          </p:nvPr>
        </p:nvSpPr>
        <p:spPr>
          <a:xfrm>
            <a:off x="349900" y="546722"/>
            <a:ext cx="1912037" cy="323487"/>
          </a:xfrm>
          <a:solidFill>
            <a:schemeClr val="accent2"/>
          </a:solidFill>
        </p:spPr>
        <p:txBody>
          <a:bodyPr anchor="ctr">
            <a:noAutofit/>
          </a:bodyPr>
          <a:lstStyle>
            <a:lvl1pPr marL="0" indent="0" algn="ctr">
              <a:buNone/>
              <a:defRPr sz="1400" b="0" i="0" spc="0" baseline="0">
                <a:solidFill>
                  <a:schemeClr val="tx1"/>
                </a:solidFill>
                <a:latin typeface="Telegraf Medium" pitchFamily="2"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Edit</a:t>
            </a:r>
          </a:p>
        </p:txBody>
      </p:sp>
    </p:spTree>
    <p:extLst>
      <p:ext uri="{BB962C8B-B14F-4D97-AF65-F5344CB8AC3E}">
        <p14:creationId xmlns:p14="http://schemas.microsoft.com/office/powerpoint/2010/main" val="2603324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0"/>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37"/>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nodeType="afterEffect">
                                  <p:stCondLst>
                                    <p:cond delay="50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_Talentech in numbers">
    <p:bg>
      <p:bgPr>
        <a:solidFill>
          <a:schemeClr val="bg1"/>
        </a:solidFill>
        <a:effectLst/>
      </p:bgPr>
    </p:bg>
    <p:spTree>
      <p:nvGrpSpPr>
        <p:cNvPr id="1" name=""/>
        <p:cNvGrpSpPr/>
        <p:nvPr/>
      </p:nvGrpSpPr>
      <p:grpSpPr>
        <a:xfrm>
          <a:off x="0" y="0"/>
          <a:ext cx="0" cy="0"/>
          <a:chOff x="0" y="0"/>
          <a:chExt cx="0" cy="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sp>
        <p:nvSpPr>
          <p:cNvPr id="31" name="Rektangel 30">
            <a:extLst>
              <a:ext uri="{FF2B5EF4-FFF2-40B4-BE49-F238E27FC236}">
                <a16:creationId xmlns:a16="http://schemas.microsoft.com/office/drawing/2014/main" id="{02A19CEB-2596-134E-82CF-395788854FAB}"/>
              </a:ext>
            </a:extLst>
          </p:cNvPr>
          <p:cNvSpPr/>
          <p:nvPr/>
        </p:nvSpPr>
        <p:spPr>
          <a:xfrm>
            <a:off x="9615975" y="1693646"/>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sp>
        <p:nvSpPr>
          <p:cNvPr id="12" name="Platshållare för text 11">
            <a:extLst>
              <a:ext uri="{FF2B5EF4-FFF2-40B4-BE49-F238E27FC236}">
                <a16:creationId xmlns:a16="http://schemas.microsoft.com/office/drawing/2014/main" id="{500D5A0A-3D75-4C41-A3EF-90749130C758}"/>
              </a:ext>
            </a:extLst>
          </p:cNvPr>
          <p:cNvSpPr>
            <a:spLocks noGrp="1"/>
          </p:cNvSpPr>
          <p:nvPr>
            <p:ph type="body" sz="quarter" idx="10" hasCustomPrompt="1"/>
          </p:nvPr>
        </p:nvSpPr>
        <p:spPr>
          <a:xfrm>
            <a:off x="118819" y="5491398"/>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9" name="Platshållare för text 11">
            <a:extLst>
              <a:ext uri="{FF2B5EF4-FFF2-40B4-BE49-F238E27FC236}">
                <a16:creationId xmlns:a16="http://schemas.microsoft.com/office/drawing/2014/main" id="{27E027B8-3DCD-754F-94DF-22ACAEC87A23}"/>
              </a:ext>
            </a:extLst>
          </p:cNvPr>
          <p:cNvSpPr>
            <a:spLocks noGrp="1"/>
          </p:cNvSpPr>
          <p:nvPr>
            <p:ph type="body" sz="quarter" idx="11" hasCustomPrompt="1"/>
          </p:nvPr>
        </p:nvSpPr>
        <p:spPr>
          <a:xfrm>
            <a:off x="118819" y="5952332"/>
            <a:ext cx="2138363" cy="539908"/>
          </a:xfrm>
        </p:spPr>
        <p:txBody>
          <a:bodyPr anchor="t">
            <a:normAutofit/>
          </a:bodyPr>
          <a:lstStyle>
            <a:lvl1pPr marL="0" indent="0" algn="ctr">
              <a:buNone/>
              <a:defRPr sz="1800" b="0" i="0">
                <a:solidFill>
                  <a:schemeClr val="bg1"/>
                </a:solidFill>
                <a:latin typeface="Telegraf" pitchFamily="2" charset="77"/>
              </a:defRPr>
            </a:lvl1pPr>
          </a:lstStyle>
          <a:p>
            <a:pPr lvl="0"/>
            <a:r>
              <a:rPr lang="sv-SE"/>
              <a:t>Info</a:t>
            </a:r>
          </a:p>
        </p:txBody>
      </p:sp>
      <p:sp>
        <p:nvSpPr>
          <p:cNvPr id="33" name="Platshållare för text 11">
            <a:extLst>
              <a:ext uri="{FF2B5EF4-FFF2-40B4-BE49-F238E27FC236}">
                <a16:creationId xmlns:a16="http://schemas.microsoft.com/office/drawing/2014/main" id="{37355FE5-9DBB-4AA2-B053-FCC1D350B412}"/>
              </a:ext>
            </a:extLst>
          </p:cNvPr>
          <p:cNvSpPr>
            <a:spLocks noGrp="1"/>
          </p:cNvSpPr>
          <p:nvPr>
            <p:ph type="body" sz="quarter" idx="13" hasCustomPrompt="1"/>
          </p:nvPr>
        </p:nvSpPr>
        <p:spPr>
          <a:xfrm>
            <a:off x="4869663" y="5618961"/>
            <a:ext cx="2138363" cy="430887"/>
          </a:xfrm>
        </p:spPr>
        <p:txBody>
          <a:bodyPr anchor="ctr">
            <a:normAutofit/>
          </a:bodyPr>
          <a:lstStyle>
            <a:lvl1pPr marL="0" indent="0" algn="ctr">
              <a:buNone/>
              <a:defRPr sz="2200" b="1" i="0">
                <a:solidFill>
                  <a:schemeClr val="tx2">
                    <a:lumMod val="40000"/>
                    <a:lumOff val="60000"/>
                  </a:schemeClr>
                </a:solidFill>
                <a:latin typeface="Telegraf" pitchFamily="2" charset="77"/>
              </a:defRPr>
            </a:lvl1pPr>
          </a:lstStyle>
          <a:p>
            <a:pPr lvl="0"/>
            <a:r>
              <a:rPr lang="sv-SE" err="1"/>
              <a:t>Number</a:t>
            </a:r>
            <a:endParaRPr lang="sv-SE"/>
          </a:p>
        </p:txBody>
      </p:sp>
      <p:sp>
        <p:nvSpPr>
          <p:cNvPr id="30" name="Platshållare för text 11" descr="Number">
            <a:extLst>
              <a:ext uri="{FF2B5EF4-FFF2-40B4-BE49-F238E27FC236}">
                <a16:creationId xmlns:a16="http://schemas.microsoft.com/office/drawing/2014/main" id="{760FB3A4-B41F-4487-BB9D-F3503D280709}"/>
              </a:ext>
            </a:extLst>
          </p:cNvPr>
          <p:cNvSpPr>
            <a:spLocks noGrp="1"/>
          </p:cNvSpPr>
          <p:nvPr>
            <p:ph type="body" sz="quarter" idx="12" hasCustomPrompt="1"/>
          </p:nvPr>
        </p:nvSpPr>
        <p:spPr>
          <a:xfrm>
            <a:off x="4869663" y="2158835"/>
            <a:ext cx="2138363" cy="430887"/>
          </a:xfrm>
        </p:spPr>
        <p:txBody>
          <a:bodyPr anchor="ctr">
            <a:normAutofit/>
          </a:bodyPr>
          <a:lstStyle>
            <a:lvl1pPr marL="0" indent="0" algn="ctr">
              <a:buNone/>
              <a:defRPr sz="2200" b="1" i="0">
                <a:solidFill>
                  <a:schemeClr val="tx2">
                    <a:lumMod val="40000"/>
                    <a:lumOff val="60000"/>
                  </a:schemeClr>
                </a:solidFill>
                <a:latin typeface="Telegraf UltraBold"/>
              </a:defRPr>
            </a:lvl1pPr>
          </a:lstStyle>
          <a:p>
            <a:pPr lvl="0"/>
            <a:r>
              <a:rPr lang="sv-SE" err="1"/>
              <a:t>Number</a:t>
            </a:r>
            <a:endParaRPr lang="sv-SE"/>
          </a:p>
        </p:txBody>
      </p:sp>
      <p:sp>
        <p:nvSpPr>
          <p:cNvPr id="7" name="Platshållare för text 6">
            <a:extLst>
              <a:ext uri="{FF2B5EF4-FFF2-40B4-BE49-F238E27FC236}">
                <a16:creationId xmlns:a16="http://schemas.microsoft.com/office/drawing/2014/main" id="{4DE4D905-82F4-4C07-B9C3-14574E766BBE}"/>
              </a:ext>
            </a:extLst>
          </p:cNvPr>
          <p:cNvSpPr>
            <a:spLocks noGrp="1"/>
          </p:cNvSpPr>
          <p:nvPr>
            <p:ph type="body" sz="quarter" idx="14" hasCustomPrompt="1"/>
          </p:nvPr>
        </p:nvSpPr>
        <p:spPr>
          <a:xfrm>
            <a:off x="4869562" y="2632074"/>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36" name="Platshållare för text 11">
            <a:extLst>
              <a:ext uri="{FF2B5EF4-FFF2-40B4-BE49-F238E27FC236}">
                <a16:creationId xmlns:a16="http://schemas.microsoft.com/office/drawing/2014/main" id="{4B4551BB-4A2A-4867-B408-9F5903B694BA}"/>
              </a:ext>
            </a:extLst>
          </p:cNvPr>
          <p:cNvSpPr>
            <a:spLocks noGrp="1"/>
          </p:cNvSpPr>
          <p:nvPr>
            <p:ph type="body" sz="quarter" idx="16" hasCustomPrompt="1"/>
          </p:nvPr>
        </p:nvSpPr>
        <p:spPr>
          <a:xfrm>
            <a:off x="2493664" y="3952831"/>
            <a:ext cx="2138363" cy="430887"/>
          </a:xfrm>
        </p:spPr>
        <p:txBody>
          <a:bodyPr anchor="ctr">
            <a:normAutofit/>
          </a:bodyPr>
          <a:lstStyle>
            <a:lvl1pPr marL="0" indent="0" algn="ctr">
              <a:buNone/>
              <a:defRPr sz="2200" b="1" i="0">
                <a:solidFill>
                  <a:schemeClr val="tx1"/>
                </a:solidFill>
                <a:latin typeface="Telegraf UltraBold"/>
              </a:defRPr>
            </a:lvl1pPr>
          </a:lstStyle>
          <a:p>
            <a:pPr lvl="0"/>
            <a:r>
              <a:rPr lang="sv-SE" err="1"/>
              <a:t>Number</a:t>
            </a:r>
            <a:endParaRPr lang="sv-SE"/>
          </a:p>
        </p:txBody>
      </p:sp>
      <p:sp>
        <p:nvSpPr>
          <p:cNvPr id="37" name="Platshållare för text 6">
            <a:extLst>
              <a:ext uri="{FF2B5EF4-FFF2-40B4-BE49-F238E27FC236}">
                <a16:creationId xmlns:a16="http://schemas.microsoft.com/office/drawing/2014/main" id="{544FC269-CB2D-4F65-AB03-C1830D2A9D57}"/>
              </a:ext>
            </a:extLst>
          </p:cNvPr>
          <p:cNvSpPr>
            <a:spLocks noGrp="1"/>
          </p:cNvSpPr>
          <p:nvPr>
            <p:ph type="body" sz="quarter" idx="17" hasCustomPrompt="1"/>
          </p:nvPr>
        </p:nvSpPr>
        <p:spPr>
          <a:xfrm>
            <a:off x="2493563" y="4352941"/>
            <a:ext cx="2138565" cy="395104"/>
          </a:xfrm>
        </p:spPr>
        <p:txBody>
          <a:bodyPr>
            <a:normAutofit/>
          </a:bodyPr>
          <a:lstStyle>
            <a:lvl1pPr marL="0" indent="0" algn="ctr">
              <a:buFontTx/>
              <a:buNone/>
              <a:defRPr sz="1800">
                <a:solidFill>
                  <a:schemeClr val="bg1"/>
                </a:solidFill>
              </a:defRPr>
            </a:lvl1pPr>
          </a:lstStyle>
          <a:p>
            <a:pPr lvl="0"/>
            <a:r>
              <a:rPr lang="sv-SE"/>
              <a:t>Info</a:t>
            </a:r>
          </a:p>
        </p:txBody>
      </p:sp>
      <p:sp>
        <p:nvSpPr>
          <p:cNvPr id="38" name="Platshållare för text 6">
            <a:extLst>
              <a:ext uri="{FF2B5EF4-FFF2-40B4-BE49-F238E27FC236}">
                <a16:creationId xmlns:a16="http://schemas.microsoft.com/office/drawing/2014/main" id="{B257C2CA-1D34-4D73-969A-310CA04177ED}"/>
              </a:ext>
            </a:extLst>
          </p:cNvPr>
          <p:cNvSpPr>
            <a:spLocks noGrp="1"/>
          </p:cNvSpPr>
          <p:nvPr>
            <p:ph type="body" sz="quarter" idx="18" hasCustomPrompt="1"/>
          </p:nvPr>
        </p:nvSpPr>
        <p:spPr>
          <a:xfrm>
            <a:off x="4869562" y="6122298"/>
            <a:ext cx="2138565" cy="514779"/>
          </a:xfrm>
        </p:spPr>
        <p:txBody>
          <a:bodyPr>
            <a:normAutofit/>
          </a:bodyPr>
          <a:lstStyle>
            <a:lvl1pPr marL="0" indent="0" algn="ctr">
              <a:buFontTx/>
              <a:buNone/>
              <a:defRPr sz="1800">
                <a:solidFill>
                  <a:schemeClr val="bg1"/>
                </a:solidFill>
              </a:defRPr>
            </a:lvl1pPr>
          </a:lstStyle>
          <a:p>
            <a:pPr lvl="0"/>
            <a:r>
              <a:rPr lang="sv-SE"/>
              <a:t>Info</a:t>
            </a:r>
          </a:p>
        </p:txBody>
      </p:sp>
      <p:sp>
        <p:nvSpPr>
          <p:cNvPr id="40" name="Platshållare för text 6">
            <a:extLst>
              <a:ext uri="{FF2B5EF4-FFF2-40B4-BE49-F238E27FC236}">
                <a16:creationId xmlns:a16="http://schemas.microsoft.com/office/drawing/2014/main" id="{933726AB-C3A2-4D96-AC91-F61A716FAC6E}"/>
              </a:ext>
            </a:extLst>
          </p:cNvPr>
          <p:cNvSpPr>
            <a:spLocks noGrp="1"/>
          </p:cNvSpPr>
          <p:nvPr>
            <p:ph type="body" sz="quarter" idx="19" hasCustomPrompt="1"/>
          </p:nvPr>
        </p:nvSpPr>
        <p:spPr>
          <a:xfrm>
            <a:off x="4869562" y="4297718"/>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41" name="Platshållare för text 11">
            <a:extLst>
              <a:ext uri="{FF2B5EF4-FFF2-40B4-BE49-F238E27FC236}">
                <a16:creationId xmlns:a16="http://schemas.microsoft.com/office/drawing/2014/main" id="{22477C3D-0775-4542-AB48-0834BE551844}"/>
              </a:ext>
            </a:extLst>
          </p:cNvPr>
          <p:cNvSpPr>
            <a:spLocks noGrp="1"/>
          </p:cNvSpPr>
          <p:nvPr>
            <p:ph type="body" sz="quarter" idx="20" hasCustomPrompt="1"/>
          </p:nvPr>
        </p:nvSpPr>
        <p:spPr>
          <a:xfrm>
            <a:off x="4869663" y="3842121"/>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
        <p:nvSpPr>
          <p:cNvPr id="42" name="Platshållare för text 11">
            <a:extLst>
              <a:ext uri="{FF2B5EF4-FFF2-40B4-BE49-F238E27FC236}">
                <a16:creationId xmlns:a16="http://schemas.microsoft.com/office/drawing/2014/main" id="{03D50563-A7BA-492E-8BD5-744319FD3A4F}"/>
              </a:ext>
            </a:extLst>
          </p:cNvPr>
          <p:cNvSpPr>
            <a:spLocks noGrp="1"/>
          </p:cNvSpPr>
          <p:nvPr>
            <p:ph type="body" sz="quarter" idx="21" hasCustomPrompt="1"/>
          </p:nvPr>
        </p:nvSpPr>
        <p:spPr>
          <a:xfrm>
            <a:off x="3160237" y="5717965"/>
            <a:ext cx="777926" cy="310959"/>
          </a:xfrm>
        </p:spPr>
        <p:txBody>
          <a:bodyPr anchor="ctr">
            <a:normAutofit/>
          </a:bodyPr>
          <a:lstStyle>
            <a:lvl1pPr marL="0" indent="0" algn="ctr">
              <a:buNone/>
              <a:defRPr sz="1800" b="1" i="0">
                <a:solidFill>
                  <a:schemeClr val="tx1"/>
                </a:solidFill>
                <a:latin typeface="Telegraf UltraBold"/>
              </a:defRPr>
            </a:lvl1pPr>
          </a:lstStyle>
          <a:p>
            <a:pPr lvl="0"/>
            <a:r>
              <a:rPr lang="sv-SE"/>
              <a:t>%</a:t>
            </a:r>
          </a:p>
        </p:txBody>
      </p:sp>
      <p:sp>
        <p:nvSpPr>
          <p:cNvPr id="43" name="Platshållare för text 11">
            <a:extLst>
              <a:ext uri="{FF2B5EF4-FFF2-40B4-BE49-F238E27FC236}">
                <a16:creationId xmlns:a16="http://schemas.microsoft.com/office/drawing/2014/main" id="{EB17716F-8573-4FCA-BCA2-89C441D2BD68}"/>
              </a:ext>
            </a:extLst>
          </p:cNvPr>
          <p:cNvSpPr>
            <a:spLocks noGrp="1"/>
          </p:cNvSpPr>
          <p:nvPr>
            <p:ph type="body" sz="quarter" idx="22" hasCustomPrompt="1"/>
          </p:nvPr>
        </p:nvSpPr>
        <p:spPr>
          <a:xfrm>
            <a:off x="7979946" y="4006089"/>
            <a:ext cx="777926" cy="310959"/>
          </a:xfrm>
        </p:spPr>
        <p:txBody>
          <a:bodyPr anchor="ctr">
            <a:normAutofit/>
          </a:bodyPr>
          <a:lstStyle>
            <a:lvl1pPr marL="0" indent="0" algn="ctr">
              <a:buNone/>
              <a:defRPr sz="1800" b="1" i="0">
                <a:solidFill>
                  <a:schemeClr val="bg1"/>
                </a:solidFill>
                <a:latin typeface="Telegraf UltraBold"/>
              </a:defRPr>
            </a:lvl1pPr>
          </a:lstStyle>
          <a:p>
            <a:pPr lvl="0"/>
            <a:r>
              <a:rPr lang="sv-SE"/>
              <a:t>%</a:t>
            </a:r>
          </a:p>
        </p:txBody>
      </p:sp>
      <p:sp>
        <p:nvSpPr>
          <p:cNvPr id="44" name="Platshållare för text 6">
            <a:extLst>
              <a:ext uri="{FF2B5EF4-FFF2-40B4-BE49-F238E27FC236}">
                <a16:creationId xmlns:a16="http://schemas.microsoft.com/office/drawing/2014/main" id="{6195B6A2-47FF-4013-A40D-FD6461D86FE0}"/>
              </a:ext>
            </a:extLst>
          </p:cNvPr>
          <p:cNvSpPr>
            <a:spLocks noGrp="1"/>
          </p:cNvSpPr>
          <p:nvPr>
            <p:ph type="body" sz="quarter" idx="23" hasCustomPrompt="1"/>
          </p:nvPr>
        </p:nvSpPr>
        <p:spPr>
          <a:xfrm>
            <a:off x="7299627" y="4752620"/>
            <a:ext cx="2138565" cy="324184"/>
          </a:xfrm>
        </p:spPr>
        <p:txBody>
          <a:bodyPr>
            <a:normAutofit/>
          </a:bodyPr>
          <a:lstStyle>
            <a:lvl1pPr marL="0" indent="0" algn="ctr">
              <a:buFontTx/>
              <a:buNone/>
              <a:defRPr sz="1400">
                <a:solidFill>
                  <a:schemeClr val="bg1"/>
                </a:solidFill>
                <a:latin typeface="Telegraf Medium"/>
              </a:defRPr>
            </a:lvl1pPr>
          </a:lstStyle>
          <a:p>
            <a:pPr lvl="0"/>
            <a:r>
              <a:rPr lang="sv-SE"/>
              <a:t>Info</a:t>
            </a:r>
          </a:p>
        </p:txBody>
      </p:sp>
      <p:sp>
        <p:nvSpPr>
          <p:cNvPr id="45" name="Platshållare för text 6">
            <a:extLst>
              <a:ext uri="{FF2B5EF4-FFF2-40B4-BE49-F238E27FC236}">
                <a16:creationId xmlns:a16="http://schemas.microsoft.com/office/drawing/2014/main" id="{4C6A0826-3F5A-488E-BF56-52934A641D75}"/>
              </a:ext>
            </a:extLst>
          </p:cNvPr>
          <p:cNvSpPr>
            <a:spLocks noGrp="1"/>
          </p:cNvSpPr>
          <p:nvPr>
            <p:ph type="body" sz="quarter" idx="24" hasCustomPrompt="1"/>
          </p:nvPr>
        </p:nvSpPr>
        <p:spPr>
          <a:xfrm>
            <a:off x="2493563" y="6490036"/>
            <a:ext cx="2138565" cy="324184"/>
          </a:xfrm>
        </p:spPr>
        <p:txBody>
          <a:bodyPr>
            <a:normAutofit/>
          </a:bodyPr>
          <a:lstStyle>
            <a:lvl1pPr marL="0" indent="0" algn="ctr">
              <a:buFontTx/>
              <a:buNone/>
              <a:defRPr sz="1400">
                <a:solidFill>
                  <a:schemeClr val="tx1"/>
                </a:solidFill>
                <a:latin typeface="Telegraf Medium"/>
              </a:defRPr>
            </a:lvl1pPr>
          </a:lstStyle>
          <a:p>
            <a:pPr lvl="0"/>
            <a:r>
              <a:rPr lang="sv-SE"/>
              <a:t>Info</a:t>
            </a:r>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4247621738"/>
              </p:ext>
            </p:extLst>
          </p:nvPr>
        </p:nvGraphicFramePr>
        <p:xfrm>
          <a:off x="7293653" y="3444732"/>
          <a:ext cx="2150513" cy="143367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2334987106"/>
              </p:ext>
            </p:extLst>
          </p:nvPr>
        </p:nvGraphicFramePr>
        <p:xfrm>
          <a:off x="2487589" y="515660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28" name="Platshållare för text 6">
            <a:extLst>
              <a:ext uri="{FF2B5EF4-FFF2-40B4-BE49-F238E27FC236}">
                <a16:creationId xmlns:a16="http://schemas.microsoft.com/office/drawing/2014/main" id="{6B812786-1DC9-44EB-AD3F-4E3C4F423585}"/>
              </a:ext>
            </a:extLst>
          </p:cNvPr>
          <p:cNvSpPr>
            <a:spLocks noGrp="1"/>
          </p:cNvSpPr>
          <p:nvPr>
            <p:ph type="body" sz="quarter" idx="25" hasCustomPrompt="1"/>
          </p:nvPr>
        </p:nvSpPr>
        <p:spPr>
          <a:xfrm>
            <a:off x="9837784" y="2593447"/>
            <a:ext cx="2138565" cy="514779"/>
          </a:xfrm>
        </p:spPr>
        <p:txBody>
          <a:bodyPr>
            <a:normAutofit/>
          </a:bodyPr>
          <a:lstStyle>
            <a:lvl1pPr marL="0" indent="0" algn="ctr">
              <a:buFontTx/>
              <a:buNone/>
              <a:defRPr sz="1800">
                <a:solidFill>
                  <a:schemeClr val="accent1"/>
                </a:solidFill>
              </a:defRPr>
            </a:lvl1pPr>
          </a:lstStyle>
          <a:p>
            <a:pPr lvl="0"/>
            <a:r>
              <a:rPr lang="sv-SE"/>
              <a:t>Info</a:t>
            </a:r>
          </a:p>
        </p:txBody>
      </p:sp>
      <p:sp>
        <p:nvSpPr>
          <p:cNvPr id="29" name="Platshållare för text 11">
            <a:extLst>
              <a:ext uri="{FF2B5EF4-FFF2-40B4-BE49-F238E27FC236}">
                <a16:creationId xmlns:a16="http://schemas.microsoft.com/office/drawing/2014/main" id="{23D7D755-0E6E-431F-8E74-CFF48650E349}"/>
              </a:ext>
            </a:extLst>
          </p:cNvPr>
          <p:cNvSpPr>
            <a:spLocks noGrp="1"/>
          </p:cNvSpPr>
          <p:nvPr>
            <p:ph type="body" sz="quarter" idx="26" hasCustomPrompt="1"/>
          </p:nvPr>
        </p:nvSpPr>
        <p:spPr>
          <a:xfrm>
            <a:off x="9837885" y="2137850"/>
            <a:ext cx="2138363" cy="430887"/>
          </a:xfrm>
        </p:spPr>
        <p:txBody>
          <a:bodyPr anchor="ctr">
            <a:normAutofit/>
          </a:bodyPr>
          <a:lstStyle>
            <a:lvl1pPr marL="0" indent="0" algn="ctr">
              <a:buNone/>
              <a:defRPr sz="2200" b="1" i="0">
                <a:solidFill>
                  <a:schemeClr val="accent4">
                    <a:lumMod val="75000"/>
                  </a:schemeClr>
                </a:solidFill>
                <a:latin typeface="Telegraf UltraBold"/>
              </a:defRPr>
            </a:lvl1pPr>
          </a:lstStyle>
          <a:p>
            <a:pPr lvl="0"/>
            <a:r>
              <a:rPr lang="sv-SE" err="1"/>
              <a:t>Number</a:t>
            </a:r>
            <a:endParaRPr lang="sv-SE"/>
          </a:p>
        </p:txBody>
      </p:sp>
    </p:spTree>
    <p:extLst>
      <p:ext uri="{BB962C8B-B14F-4D97-AF65-F5344CB8AC3E}">
        <p14:creationId xmlns:p14="http://schemas.microsoft.com/office/powerpoint/2010/main" val="538011288"/>
      </p:ext>
    </p:extLst>
  </p:cSld>
  <p:clrMapOvr>
    <a:masterClrMapping/>
  </p:clrMapOvr>
  <p:hf sldNum="0" hdr="0" ftr="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_Talentech in numbers_2">
    <p:bg>
      <p:bgPr>
        <a:solidFill>
          <a:schemeClr val="bg1"/>
        </a:solidFill>
        <a:effectLst/>
      </p:bgPr>
    </p:bg>
    <p:spTree>
      <p:nvGrpSpPr>
        <p:cNvPr id="1" name=""/>
        <p:cNvGrpSpPr/>
        <p:nvPr/>
      </p:nvGrpSpPr>
      <p:grpSpPr>
        <a:xfrm>
          <a:off x="0" y="0"/>
          <a:ext cx="0" cy="0"/>
          <a:chOff x="0" y="0"/>
          <a:chExt cx="0" cy="0"/>
        </a:xfrm>
      </p:grpSpPr>
      <p:sp>
        <p:nvSpPr>
          <p:cNvPr id="34" name="Rubrik 33">
            <a:extLst>
              <a:ext uri="{FF2B5EF4-FFF2-40B4-BE49-F238E27FC236}">
                <a16:creationId xmlns:a16="http://schemas.microsoft.com/office/drawing/2014/main" id="{F32FC8A8-1E76-A541-8AD0-FECC85380FFB}"/>
              </a:ext>
            </a:extLst>
          </p:cNvPr>
          <p:cNvSpPr>
            <a:spLocks noGrp="1"/>
          </p:cNvSpPr>
          <p:nvPr>
            <p:ph type="title"/>
          </p:nvPr>
        </p:nvSpPr>
        <p:spPr>
          <a:xfrm>
            <a:off x="349900" y="349900"/>
            <a:ext cx="11604004" cy="1325563"/>
          </a:xfrm>
          <a:prstGeom prst="rect">
            <a:avLst/>
          </a:prstGeom>
        </p:spPr>
        <p:txBody>
          <a:bodyPr/>
          <a:lstStyle/>
          <a:p>
            <a:r>
              <a:rPr lang="sv-SE"/>
              <a:t>Klicka här för att ändra mall för rubrikformat</a:t>
            </a:r>
          </a:p>
        </p:txBody>
      </p:sp>
      <p:sp>
        <p:nvSpPr>
          <p:cNvPr id="31" name="Rektangel 30">
            <a:extLst>
              <a:ext uri="{FF2B5EF4-FFF2-40B4-BE49-F238E27FC236}">
                <a16:creationId xmlns:a16="http://schemas.microsoft.com/office/drawing/2014/main" id="{02A19CEB-2596-134E-82CF-395788854FAB}"/>
              </a:ext>
            </a:extLst>
          </p:cNvPr>
          <p:cNvSpPr/>
          <p:nvPr/>
        </p:nvSpPr>
        <p:spPr>
          <a:xfrm>
            <a:off x="9617294" y="1703551"/>
            <a:ext cx="2582182"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pic>
        <p:nvPicPr>
          <p:cNvPr id="32" name="Bildobjekt 31">
            <a:extLst>
              <a:ext uri="{FF2B5EF4-FFF2-40B4-BE49-F238E27FC236}">
                <a16:creationId xmlns:a16="http://schemas.microsoft.com/office/drawing/2014/main" id="{AE55910D-02A3-9745-9BF9-2784BAF463A7}"/>
              </a:ext>
            </a:extLst>
          </p:cNvPr>
          <p:cNvPicPr>
            <a:picLocks noChangeAspect="1"/>
          </p:cNvPicPr>
          <p:nvPr/>
        </p:nvPicPr>
        <p:blipFill>
          <a:blip r:embed="rId2"/>
          <a:stretch>
            <a:fillRect/>
          </a:stretch>
        </p:blipFill>
        <p:spPr>
          <a:xfrm>
            <a:off x="11241027" y="5939249"/>
            <a:ext cx="712879" cy="712879"/>
          </a:xfrm>
          <a:prstGeom prst="rect">
            <a:avLst/>
          </a:prstGeom>
        </p:spPr>
      </p:pic>
      <p:grpSp>
        <p:nvGrpSpPr>
          <p:cNvPr id="6" name="Grupp 5">
            <a:extLst>
              <a:ext uri="{FF2B5EF4-FFF2-40B4-BE49-F238E27FC236}">
                <a16:creationId xmlns:a16="http://schemas.microsoft.com/office/drawing/2014/main" id="{B4AE5412-4AD5-4C45-BD58-8FADA88DD49D}"/>
              </a:ext>
            </a:extLst>
          </p:cNvPr>
          <p:cNvGrpSpPr/>
          <p:nvPr userDrawn="1"/>
        </p:nvGrpSpPr>
        <p:grpSpPr>
          <a:xfrm>
            <a:off x="0" y="5148186"/>
            <a:ext cx="2376000" cy="1765662"/>
            <a:chOff x="0" y="5148186"/>
            <a:chExt cx="2376000" cy="1765662"/>
          </a:xfrm>
        </p:grpSpPr>
        <p:sp>
          <p:nvSpPr>
            <p:cNvPr id="2" name="Rektangel 1">
              <a:extLst>
                <a:ext uri="{FF2B5EF4-FFF2-40B4-BE49-F238E27FC236}">
                  <a16:creationId xmlns:a16="http://schemas.microsoft.com/office/drawing/2014/main" id="{3422433F-F0E3-7B4B-B155-BE6067DAD468}"/>
                </a:ext>
              </a:extLst>
            </p:cNvPr>
            <p:cNvSpPr/>
            <p:nvPr/>
          </p:nvSpPr>
          <p:spPr>
            <a:xfrm>
              <a:off x="0" y="5148186"/>
              <a:ext cx="2376000" cy="176566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3" name="textruta 52">
              <a:extLst>
                <a:ext uri="{FF2B5EF4-FFF2-40B4-BE49-F238E27FC236}">
                  <a16:creationId xmlns:a16="http://schemas.microsoft.com/office/drawing/2014/main" id="{8CBC230F-DB74-5747-9C9E-3FFD048CC201}"/>
                </a:ext>
              </a:extLst>
            </p:cNvPr>
            <p:cNvSpPr txBox="1"/>
            <p:nvPr userDrawn="1"/>
          </p:nvSpPr>
          <p:spPr>
            <a:xfrm>
              <a:off x="194396" y="5629796"/>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300 000</a:t>
              </a:r>
            </a:p>
          </p:txBody>
        </p:sp>
        <p:sp>
          <p:nvSpPr>
            <p:cNvPr id="54" name="textruta 53">
              <a:extLst>
                <a:ext uri="{FF2B5EF4-FFF2-40B4-BE49-F238E27FC236}">
                  <a16:creationId xmlns:a16="http://schemas.microsoft.com/office/drawing/2014/main" id="{A287E1E4-113E-9D41-8B76-AE929875EA11}"/>
                </a:ext>
              </a:extLst>
            </p:cNvPr>
            <p:cNvSpPr txBox="1"/>
            <p:nvPr userDrawn="1"/>
          </p:nvSpPr>
          <p:spPr>
            <a:xfrm>
              <a:off x="194396" y="609868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Hires</a:t>
              </a:r>
              <a:endParaRPr lang="sv-SE" sz="1800" b="0" i="0">
                <a:solidFill>
                  <a:schemeClr val="bg1"/>
                </a:solidFill>
                <a:latin typeface="Telegraf" pitchFamily="2" charset="77"/>
              </a:endParaRPr>
            </a:p>
          </p:txBody>
        </p:sp>
      </p:grpSp>
      <p:grpSp>
        <p:nvGrpSpPr>
          <p:cNvPr id="8" name="Grupp 7">
            <a:extLst>
              <a:ext uri="{FF2B5EF4-FFF2-40B4-BE49-F238E27FC236}">
                <a16:creationId xmlns:a16="http://schemas.microsoft.com/office/drawing/2014/main" id="{8D1B919D-76E7-E04B-8762-2DD4E51E027F}"/>
              </a:ext>
            </a:extLst>
          </p:cNvPr>
          <p:cNvGrpSpPr/>
          <p:nvPr userDrawn="1"/>
        </p:nvGrpSpPr>
        <p:grpSpPr>
          <a:xfrm>
            <a:off x="2373691" y="3427411"/>
            <a:ext cx="2378308" cy="1728000"/>
            <a:chOff x="2373691" y="3427411"/>
            <a:chExt cx="2378308" cy="1728000"/>
          </a:xfrm>
        </p:grpSpPr>
        <p:sp>
          <p:nvSpPr>
            <p:cNvPr id="48" name="Rektangel 47">
              <a:extLst>
                <a:ext uri="{FF2B5EF4-FFF2-40B4-BE49-F238E27FC236}">
                  <a16:creationId xmlns:a16="http://schemas.microsoft.com/office/drawing/2014/main" id="{75448635-B080-9344-98B1-7D8E36F8F191}"/>
                </a:ext>
              </a:extLst>
            </p:cNvPr>
            <p:cNvSpPr/>
            <p:nvPr/>
          </p:nvSpPr>
          <p:spPr>
            <a:xfrm>
              <a:off x="2373691" y="3427411"/>
              <a:ext cx="2378308" cy="172800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 name="textruta 4">
              <a:extLst>
                <a:ext uri="{FF2B5EF4-FFF2-40B4-BE49-F238E27FC236}">
                  <a16:creationId xmlns:a16="http://schemas.microsoft.com/office/drawing/2014/main" id="{0F9AF458-CC51-BD42-A7DE-7D530AEF7083}"/>
                </a:ext>
              </a:extLst>
            </p:cNvPr>
            <p:cNvSpPr txBox="1"/>
            <p:nvPr userDrawn="1"/>
          </p:nvSpPr>
          <p:spPr>
            <a:xfrm>
              <a:off x="2730518" y="3952483"/>
              <a:ext cx="1664655"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50000"/>
                    </a:schemeClr>
                  </a:solidFill>
                  <a:latin typeface="Telegraf UltraBold" pitchFamily="2" charset="77"/>
                </a:rPr>
                <a:t>107 367</a:t>
              </a:r>
            </a:p>
          </p:txBody>
        </p:sp>
        <p:sp>
          <p:nvSpPr>
            <p:cNvPr id="55" name="textruta 54">
              <a:extLst>
                <a:ext uri="{FF2B5EF4-FFF2-40B4-BE49-F238E27FC236}">
                  <a16:creationId xmlns:a16="http://schemas.microsoft.com/office/drawing/2014/main" id="{9E73D46C-0FCB-4E4B-BDEF-C10F1F543568}"/>
                </a:ext>
              </a:extLst>
            </p:cNvPr>
            <p:cNvSpPr txBox="1"/>
            <p:nvPr userDrawn="1"/>
          </p:nvSpPr>
          <p:spPr>
            <a:xfrm>
              <a:off x="2569241" y="4418715"/>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Users</a:t>
              </a:r>
              <a:endParaRPr lang="sv-SE" sz="1800" b="0" i="0">
                <a:solidFill>
                  <a:schemeClr val="bg1"/>
                </a:solidFill>
                <a:latin typeface="Telegraf" pitchFamily="2" charset="77"/>
              </a:endParaRPr>
            </a:p>
          </p:txBody>
        </p:sp>
      </p:grpSp>
      <p:grpSp>
        <p:nvGrpSpPr>
          <p:cNvPr id="13" name="Grupp 12">
            <a:extLst>
              <a:ext uri="{FF2B5EF4-FFF2-40B4-BE49-F238E27FC236}">
                <a16:creationId xmlns:a16="http://schemas.microsoft.com/office/drawing/2014/main" id="{37558F7C-8C5D-8E44-BFFD-3EA4627B3B46}"/>
              </a:ext>
            </a:extLst>
          </p:cNvPr>
          <p:cNvGrpSpPr/>
          <p:nvPr userDrawn="1"/>
        </p:nvGrpSpPr>
        <p:grpSpPr>
          <a:xfrm>
            <a:off x="4749690" y="1703551"/>
            <a:ext cx="2378309" cy="1728000"/>
            <a:chOff x="4749690" y="1703551"/>
            <a:chExt cx="2378309" cy="1728000"/>
          </a:xfrm>
        </p:grpSpPr>
        <p:sp>
          <p:nvSpPr>
            <p:cNvPr id="46" name="Rektangel 45">
              <a:extLst>
                <a:ext uri="{FF2B5EF4-FFF2-40B4-BE49-F238E27FC236}">
                  <a16:creationId xmlns:a16="http://schemas.microsoft.com/office/drawing/2014/main" id="{37DFE4F5-CEC3-454E-ABF9-D8BF45CD732E}"/>
                </a:ext>
              </a:extLst>
            </p:cNvPr>
            <p:cNvSpPr/>
            <p:nvPr/>
          </p:nvSpPr>
          <p:spPr>
            <a:xfrm>
              <a:off x="4749690" y="1703551"/>
              <a:ext cx="2378309"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35" name="textruta 34">
              <a:extLst>
                <a:ext uri="{FF2B5EF4-FFF2-40B4-BE49-F238E27FC236}">
                  <a16:creationId xmlns:a16="http://schemas.microsoft.com/office/drawing/2014/main" id="{5EBBA937-1BAF-2F49-B737-EAFA8590F3CF}"/>
                </a:ext>
              </a:extLst>
            </p:cNvPr>
            <p:cNvSpPr txBox="1"/>
            <p:nvPr userDrawn="1"/>
          </p:nvSpPr>
          <p:spPr>
            <a:xfrm>
              <a:off x="4945240" y="2158623"/>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2200+</a:t>
              </a:r>
            </a:p>
          </p:txBody>
        </p:sp>
        <p:sp>
          <p:nvSpPr>
            <p:cNvPr id="56" name="textruta 55">
              <a:extLst>
                <a:ext uri="{FF2B5EF4-FFF2-40B4-BE49-F238E27FC236}">
                  <a16:creationId xmlns:a16="http://schemas.microsoft.com/office/drawing/2014/main" id="{FD6CBBD6-38D3-6543-9018-B34D1C4E8554}"/>
                </a:ext>
              </a:extLst>
            </p:cNvPr>
            <p:cNvSpPr txBox="1"/>
            <p:nvPr userDrawn="1"/>
          </p:nvSpPr>
          <p:spPr>
            <a:xfrm>
              <a:off x="4945240" y="2575167"/>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bg1"/>
                  </a:solidFill>
                  <a:latin typeface="Telegraf" pitchFamily="2" charset="77"/>
                </a:rPr>
                <a:t>Customers</a:t>
              </a:r>
              <a:endParaRPr lang="sv-SE" sz="1800" b="0" i="0">
                <a:solidFill>
                  <a:schemeClr val="bg1"/>
                </a:solidFill>
                <a:latin typeface="Telegraf" pitchFamily="2" charset="77"/>
              </a:endParaRPr>
            </a:p>
          </p:txBody>
        </p:sp>
      </p:grpSp>
      <p:grpSp>
        <p:nvGrpSpPr>
          <p:cNvPr id="10" name="Grupp 9">
            <a:extLst>
              <a:ext uri="{FF2B5EF4-FFF2-40B4-BE49-F238E27FC236}">
                <a16:creationId xmlns:a16="http://schemas.microsoft.com/office/drawing/2014/main" id="{5395799B-38BC-3748-8DDB-019B3235FD11}"/>
              </a:ext>
            </a:extLst>
          </p:cNvPr>
          <p:cNvGrpSpPr/>
          <p:nvPr userDrawn="1"/>
        </p:nvGrpSpPr>
        <p:grpSpPr>
          <a:xfrm>
            <a:off x="4750844" y="5152897"/>
            <a:ext cx="2376000" cy="1728000"/>
            <a:chOff x="4750844" y="5152897"/>
            <a:chExt cx="2376000" cy="1728000"/>
          </a:xfrm>
        </p:grpSpPr>
        <p:sp>
          <p:nvSpPr>
            <p:cNvPr id="49" name="Rektangel 48">
              <a:extLst>
                <a:ext uri="{FF2B5EF4-FFF2-40B4-BE49-F238E27FC236}">
                  <a16:creationId xmlns:a16="http://schemas.microsoft.com/office/drawing/2014/main" id="{BD06358A-4717-D14A-ADDB-92658BD7B473}"/>
                </a:ext>
              </a:extLst>
            </p:cNvPr>
            <p:cNvSpPr/>
            <p:nvPr/>
          </p:nvSpPr>
          <p:spPr>
            <a:xfrm>
              <a:off x="4750844" y="5152897"/>
              <a:ext cx="2376000" cy="17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52" name="textruta 51">
              <a:extLst>
                <a:ext uri="{FF2B5EF4-FFF2-40B4-BE49-F238E27FC236}">
                  <a16:creationId xmlns:a16="http://schemas.microsoft.com/office/drawing/2014/main" id="{2E55C701-5FB0-D54B-B373-DBC337A47901}"/>
                </a:ext>
              </a:extLst>
            </p:cNvPr>
            <p:cNvSpPr txBox="1"/>
            <p:nvPr userDrawn="1"/>
          </p:nvSpPr>
          <p:spPr>
            <a:xfrm>
              <a:off x="4945821" y="5643675"/>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tx2">
                      <a:lumMod val="40000"/>
                      <a:lumOff val="60000"/>
                    </a:schemeClr>
                  </a:solidFill>
                  <a:latin typeface="Telegraf UltraBold" pitchFamily="2" charset="77"/>
                </a:rPr>
                <a:t>46 000 000</a:t>
              </a:r>
            </a:p>
          </p:txBody>
        </p:sp>
        <p:sp>
          <p:nvSpPr>
            <p:cNvPr id="57" name="textruta 56">
              <a:extLst>
                <a:ext uri="{FF2B5EF4-FFF2-40B4-BE49-F238E27FC236}">
                  <a16:creationId xmlns:a16="http://schemas.microsoft.com/office/drawing/2014/main" id="{D7F6C178-D7DF-DC4B-844E-53D045CE54A3}"/>
                </a:ext>
              </a:extLst>
            </p:cNvPr>
            <p:cNvSpPr txBox="1"/>
            <p:nvPr userDrawn="1"/>
          </p:nvSpPr>
          <p:spPr>
            <a:xfrm>
              <a:off x="4945240" y="6099026"/>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a:solidFill>
                    <a:schemeClr val="bg1"/>
                  </a:solidFill>
                  <a:latin typeface="Telegraf" pitchFamily="2" charset="77"/>
                </a:rPr>
                <a:t>Page </a:t>
              </a:r>
              <a:r>
                <a:rPr lang="sv-SE" sz="1800" b="0" i="0" err="1">
                  <a:solidFill>
                    <a:schemeClr val="bg1"/>
                  </a:solidFill>
                  <a:latin typeface="Telegraf" pitchFamily="2" charset="77"/>
                </a:rPr>
                <a:t>views</a:t>
              </a:r>
              <a:endParaRPr lang="sv-SE" sz="1800" b="0" i="0">
                <a:solidFill>
                  <a:schemeClr val="bg1"/>
                </a:solidFill>
                <a:latin typeface="Telegraf" pitchFamily="2" charset="77"/>
              </a:endParaRPr>
            </a:p>
          </p:txBody>
        </p:sp>
      </p:grpSp>
      <p:grpSp>
        <p:nvGrpSpPr>
          <p:cNvPr id="14" name="Grupp 13">
            <a:extLst>
              <a:ext uri="{FF2B5EF4-FFF2-40B4-BE49-F238E27FC236}">
                <a16:creationId xmlns:a16="http://schemas.microsoft.com/office/drawing/2014/main" id="{C7632E61-AD8B-E34B-9FD3-A8A80B23470E}"/>
              </a:ext>
            </a:extLst>
          </p:cNvPr>
          <p:cNvGrpSpPr/>
          <p:nvPr userDrawn="1"/>
        </p:nvGrpSpPr>
        <p:grpSpPr>
          <a:xfrm>
            <a:off x="7125691" y="3427410"/>
            <a:ext cx="2486437" cy="1725487"/>
            <a:chOff x="7125691" y="3427410"/>
            <a:chExt cx="2486437" cy="1725487"/>
          </a:xfrm>
        </p:grpSpPr>
        <p:sp>
          <p:nvSpPr>
            <p:cNvPr id="62" name="Rektangel 61">
              <a:extLst>
                <a:ext uri="{FF2B5EF4-FFF2-40B4-BE49-F238E27FC236}">
                  <a16:creationId xmlns:a16="http://schemas.microsoft.com/office/drawing/2014/main" id="{70DE7E71-0D64-804C-A88B-FC7A95A9B0C6}"/>
                </a:ext>
              </a:extLst>
            </p:cNvPr>
            <p:cNvSpPr/>
            <p:nvPr/>
          </p:nvSpPr>
          <p:spPr>
            <a:xfrm>
              <a:off x="7125691" y="3427410"/>
              <a:ext cx="2486437" cy="17254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aphicFrame>
          <p:nvGraphicFramePr>
            <p:cNvPr id="3" name="Diagram 2">
              <a:extLst>
                <a:ext uri="{FF2B5EF4-FFF2-40B4-BE49-F238E27FC236}">
                  <a16:creationId xmlns:a16="http://schemas.microsoft.com/office/drawing/2014/main" id="{368881E8-F727-412F-BE7D-4A20ABB1AD79}"/>
                </a:ext>
              </a:extLst>
            </p:cNvPr>
            <p:cNvGraphicFramePr>
              <a:graphicFrameLocks noChangeAspect="1"/>
            </p:cNvGraphicFramePr>
            <p:nvPr userDrawn="1">
              <p:extLst>
                <p:ext uri="{D42A27DB-BD31-4B8C-83A1-F6EECF244321}">
                  <p14:modId xmlns:p14="http://schemas.microsoft.com/office/powerpoint/2010/main" val="3617535301"/>
                </p:ext>
              </p:extLst>
            </p:nvPr>
          </p:nvGraphicFramePr>
          <p:xfrm>
            <a:off x="7294017" y="3431852"/>
            <a:ext cx="2150513" cy="1433675"/>
          </p:xfrm>
          <a:graphic>
            <a:graphicData uri="http://schemas.openxmlformats.org/drawingml/2006/chart">
              <c:chart xmlns:c="http://schemas.openxmlformats.org/drawingml/2006/chart" xmlns:r="http://schemas.openxmlformats.org/officeDocument/2006/relationships" r:id="rId3"/>
            </a:graphicData>
          </a:graphic>
        </p:graphicFrame>
        <p:sp>
          <p:nvSpPr>
            <p:cNvPr id="50" name="textruta 49">
              <a:extLst>
                <a:ext uri="{FF2B5EF4-FFF2-40B4-BE49-F238E27FC236}">
                  <a16:creationId xmlns:a16="http://schemas.microsoft.com/office/drawing/2014/main" id="{96D1E287-33D0-D342-9846-0C862963F715}"/>
                </a:ext>
              </a:extLst>
            </p:cNvPr>
            <p:cNvSpPr txBox="1"/>
            <p:nvPr userDrawn="1"/>
          </p:nvSpPr>
          <p:spPr>
            <a:xfrm>
              <a:off x="7374727" y="3964024"/>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bg1"/>
                  </a:solidFill>
                  <a:latin typeface="Telegraf UltraBold" pitchFamily="2" charset="77"/>
                </a:rPr>
                <a:t>96 %</a:t>
              </a:r>
            </a:p>
          </p:txBody>
        </p:sp>
        <p:sp>
          <p:nvSpPr>
            <p:cNvPr id="58" name="textruta 57">
              <a:extLst>
                <a:ext uri="{FF2B5EF4-FFF2-40B4-BE49-F238E27FC236}">
                  <a16:creationId xmlns:a16="http://schemas.microsoft.com/office/drawing/2014/main" id="{E8C1CA01-827C-184B-B331-BAAFF8DD3BF3}"/>
                </a:ext>
              </a:extLst>
            </p:cNvPr>
            <p:cNvSpPr txBox="1"/>
            <p:nvPr userDrawn="1"/>
          </p:nvSpPr>
          <p:spPr>
            <a:xfrm>
              <a:off x="7331745" y="4764414"/>
              <a:ext cx="2073172"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bg1"/>
                  </a:solidFill>
                  <a:latin typeface="Telegraf" pitchFamily="2" charset="77"/>
                </a:rPr>
                <a:t>Customer</a:t>
              </a:r>
              <a:r>
                <a:rPr lang="sv-SE" sz="1400" b="0" i="0">
                  <a:solidFill>
                    <a:schemeClr val="bg1"/>
                  </a:solidFill>
                  <a:latin typeface="Telegraf" pitchFamily="2" charset="77"/>
                </a:rPr>
                <a:t> </a:t>
              </a:r>
              <a:r>
                <a:rPr lang="sv-SE" sz="1400" b="0" i="0" err="1">
                  <a:solidFill>
                    <a:schemeClr val="bg1"/>
                  </a:solidFill>
                  <a:latin typeface="Telegraf" pitchFamily="2" charset="77"/>
                </a:rPr>
                <a:t>satisfaction</a:t>
              </a:r>
              <a:endParaRPr lang="sv-SE" sz="1400" b="0" i="0">
                <a:solidFill>
                  <a:schemeClr val="bg1"/>
                </a:solidFill>
                <a:latin typeface="Telegraf" pitchFamily="2" charset="77"/>
              </a:endParaRPr>
            </a:p>
          </p:txBody>
        </p:sp>
      </p:grpSp>
      <p:grpSp>
        <p:nvGrpSpPr>
          <p:cNvPr id="9" name="Grupp 8">
            <a:extLst>
              <a:ext uri="{FF2B5EF4-FFF2-40B4-BE49-F238E27FC236}">
                <a16:creationId xmlns:a16="http://schemas.microsoft.com/office/drawing/2014/main" id="{C078719B-6AE2-CA4B-8521-2EE185F30869}"/>
              </a:ext>
            </a:extLst>
          </p:cNvPr>
          <p:cNvGrpSpPr/>
          <p:nvPr userDrawn="1"/>
        </p:nvGrpSpPr>
        <p:grpSpPr>
          <a:xfrm>
            <a:off x="2378310" y="5148186"/>
            <a:ext cx="2375999" cy="1728001"/>
            <a:chOff x="2378310" y="5148186"/>
            <a:chExt cx="2375999" cy="1728001"/>
          </a:xfrm>
        </p:grpSpPr>
        <p:sp>
          <p:nvSpPr>
            <p:cNvPr id="65" name="Rektangel 64">
              <a:extLst>
                <a:ext uri="{FF2B5EF4-FFF2-40B4-BE49-F238E27FC236}">
                  <a16:creationId xmlns:a16="http://schemas.microsoft.com/office/drawing/2014/main" id="{2E15B418-4280-D948-B823-52B965FCE7C5}"/>
                </a:ext>
              </a:extLst>
            </p:cNvPr>
            <p:cNvSpPr/>
            <p:nvPr/>
          </p:nvSpPr>
          <p:spPr>
            <a:xfrm>
              <a:off x="2378310" y="5148186"/>
              <a:ext cx="2375999" cy="1728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solidFill>
                  <a:schemeClr val="accent2"/>
                </a:solidFill>
              </a:endParaRPr>
            </a:p>
          </p:txBody>
        </p:sp>
        <p:graphicFrame>
          <p:nvGraphicFramePr>
            <p:cNvPr id="4" name="Diagram 3">
              <a:extLst>
                <a:ext uri="{FF2B5EF4-FFF2-40B4-BE49-F238E27FC236}">
                  <a16:creationId xmlns:a16="http://schemas.microsoft.com/office/drawing/2014/main" id="{2AC8F825-F940-4CA9-AD2C-678040BC03F9}"/>
                </a:ext>
              </a:extLst>
            </p:cNvPr>
            <p:cNvGraphicFramePr>
              <a:graphicFrameLocks noChangeAspect="1"/>
            </p:cNvGraphicFramePr>
            <p:nvPr userDrawn="1">
              <p:extLst>
                <p:ext uri="{D42A27DB-BD31-4B8C-83A1-F6EECF244321}">
                  <p14:modId xmlns:p14="http://schemas.microsoft.com/office/powerpoint/2010/main" val="1002545104"/>
                </p:ext>
              </p:extLst>
            </p:nvPr>
          </p:nvGraphicFramePr>
          <p:xfrm>
            <a:off x="2491053" y="5181178"/>
            <a:ext cx="2150513" cy="1433675"/>
          </p:xfrm>
          <a:graphic>
            <a:graphicData uri="http://schemas.openxmlformats.org/drawingml/2006/chart">
              <c:chart xmlns:c="http://schemas.openxmlformats.org/drawingml/2006/chart" xmlns:r="http://schemas.openxmlformats.org/officeDocument/2006/relationships" r:id="rId4"/>
            </a:graphicData>
          </a:graphic>
        </p:graphicFrame>
        <p:sp>
          <p:nvSpPr>
            <p:cNvPr id="51" name="textruta 50">
              <a:extLst>
                <a:ext uri="{FF2B5EF4-FFF2-40B4-BE49-F238E27FC236}">
                  <a16:creationId xmlns:a16="http://schemas.microsoft.com/office/drawing/2014/main" id="{92AB3C79-1A2C-D944-A50C-B7C7574D7197}"/>
                </a:ext>
              </a:extLst>
            </p:cNvPr>
            <p:cNvSpPr txBox="1"/>
            <p:nvPr userDrawn="1"/>
          </p:nvSpPr>
          <p:spPr>
            <a:xfrm>
              <a:off x="2572705" y="5713349"/>
              <a:ext cx="1987209"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1" i="0">
                  <a:solidFill>
                    <a:schemeClr val="tx1"/>
                  </a:solidFill>
                  <a:latin typeface="Telegraf UltraBold" pitchFamily="2" charset="77"/>
                </a:rPr>
                <a:t>97 %</a:t>
              </a:r>
            </a:p>
          </p:txBody>
        </p:sp>
        <p:sp>
          <p:nvSpPr>
            <p:cNvPr id="59" name="textruta 58">
              <a:extLst>
                <a:ext uri="{FF2B5EF4-FFF2-40B4-BE49-F238E27FC236}">
                  <a16:creationId xmlns:a16="http://schemas.microsoft.com/office/drawing/2014/main" id="{0EB097F6-F480-4B47-8A4F-0B1566EA709C}"/>
                </a:ext>
              </a:extLst>
            </p:cNvPr>
            <p:cNvSpPr txBox="1"/>
            <p:nvPr userDrawn="1"/>
          </p:nvSpPr>
          <p:spPr>
            <a:xfrm>
              <a:off x="2681562" y="6490036"/>
              <a:ext cx="1769494" cy="30777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400" b="0" i="0" err="1">
                  <a:solidFill>
                    <a:schemeClr val="accent5">
                      <a:lumMod val="10000"/>
                    </a:schemeClr>
                  </a:solidFill>
                  <a:latin typeface="Telegraf" pitchFamily="2" charset="77"/>
                </a:rPr>
                <a:t>Customer</a:t>
              </a:r>
              <a:r>
                <a:rPr lang="sv-SE" sz="1400" b="0" i="0">
                  <a:solidFill>
                    <a:schemeClr val="accent5">
                      <a:lumMod val="10000"/>
                    </a:schemeClr>
                  </a:solidFill>
                  <a:latin typeface="Telegraf" pitchFamily="2" charset="77"/>
                </a:rPr>
                <a:t> </a:t>
              </a:r>
              <a:r>
                <a:rPr lang="sv-SE" sz="1400" b="0" i="0" err="1">
                  <a:solidFill>
                    <a:schemeClr val="accent5">
                      <a:lumMod val="10000"/>
                    </a:schemeClr>
                  </a:solidFill>
                  <a:latin typeface="Telegraf" pitchFamily="2" charset="77"/>
                </a:rPr>
                <a:t>Loyalty</a:t>
              </a:r>
              <a:endParaRPr lang="sv-SE" sz="1400" b="0" i="0">
                <a:solidFill>
                  <a:schemeClr val="accent5">
                    <a:lumMod val="10000"/>
                  </a:schemeClr>
                </a:solidFill>
                <a:latin typeface="Telegraf" pitchFamily="2" charset="77"/>
              </a:endParaRPr>
            </a:p>
          </p:txBody>
        </p:sp>
      </p:grpSp>
      <p:grpSp>
        <p:nvGrpSpPr>
          <p:cNvPr id="11" name="Grupp 10">
            <a:extLst>
              <a:ext uri="{FF2B5EF4-FFF2-40B4-BE49-F238E27FC236}">
                <a16:creationId xmlns:a16="http://schemas.microsoft.com/office/drawing/2014/main" id="{AC595533-0DDF-804F-B34E-F38113A8AED1}"/>
              </a:ext>
            </a:extLst>
          </p:cNvPr>
          <p:cNvGrpSpPr/>
          <p:nvPr userDrawn="1"/>
        </p:nvGrpSpPr>
        <p:grpSpPr>
          <a:xfrm>
            <a:off x="4750844" y="3418613"/>
            <a:ext cx="2376000" cy="1728000"/>
            <a:chOff x="4750844" y="3425488"/>
            <a:chExt cx="2376000" cy="1728000"/>
          </a:xfrm>
        </p:grpSpPr>
        <p:sp>
          <p:nvSpPr>
            <p:cNvPr id="47" name="Rektangel 46">
              <a:extLst>
                <a:ext uri="{FF2B5EF4-FFF2-40B4-BE49-F238E27FC236}">
                  <a16:creationId xmlns:a16="http://schemas.microsoft.com/office/drawing/2014/main" id="{F0BC25B0-44A8-2C41-B67A-882C428FDAF5}"/>
                </a:ext>
              </a:extLst>
            </p:cNvPr>
            <p:cNvSpPr/>
            <p:nvPr/>
          </p:nvSpPr>
          <p:spPr>
            <a:xfrm>
              <a:off x="4750844" y="3425488"/>
              <a:ext cx="2376000" cy="17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9" name="textruta 28">
              <a:extLst>
                <a:ext uri="{FF2B5EF4-FFF2-40B4-BE49-F238E27FC236}">
                  <a16:creationId xmlns:a16="http://schemas.microsoft.com/office/drawing/2014/main" id="{9B869A53-0644-0B42-B0BB-B7F18F26817E}"/>
                </a:ext>
              </a:extLst>
            </p:cNvPr>
            <p:cNvSpPr txBox="1"/>
            <p:nvPr userDrawn="1"/>
          </p:nvSpPr>
          <p:spPr>
            <a:xfrm>
              <a:off x="4945821" y="3843154"/>
              <a:ext cx="1987209" cy="430887"/>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2200" b="1" i="0">
                  <a:solidFill>
                    <a:schemeClr val="accent4">
                      <a:lumMod val="75000"/>
                    </a:schemeClr>
                  </a:solidFill>
                  <a:latin typeface="Telegraf UltraBold" pitchFamily="2" charset="77"/>
                </a:rPr>
                <a:t>7 500 000</a:t>
              </a:r>
            </a:p>
          </p:txBody>
        </p:sp>
        <p:sp>
          <p:nvSpPr>
            <p:cNvPr id="60" name="textruta 59">
              <a:extLst>
                <a:ext uri="{FF2B5EF4-FFF2-40B4-BE49-F238E27FC236}">
                  <a16:creationId xmlns:a16="http://schemas.microsoft.com/office/drawing/2014/main" id="{1DB1C0DD-2138-4942-B417-7AE74916D719}"/>
                </a:ext>
              </a:extLst>
            </p:cNvPr>
            <p:cNvSpPr txBox="1"/>
            <p:nvPr userDrawn="1"/>
          </p:nvSpPr>
          <p:spPr>
            <a:xfrm>
              <a:off x="5054097" y="4301421"/>
              <a:ext cx="1769494" cy="369332"/>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sv-SE" sz="1800" b="0" i="0" err="1">
                  <a:solidFill>
                    <a:schemeClr val="accent2">
                      <a:lumMod val="10000"/>
                    </a:schemeClr>
                  </a:solidFill>
                  <a:latin typeface="Telegraf" pitchFamily="2" charset="77"/>
                </a:rPr>
                <a:t>Candidates</a:t>
              </a:r>
              <a:endParaRPr lang="sv-SE" sz="1800" b="0" i="0">
                <a:solidFill>
                  <a:schemeClr val="accent2">
                    <a:lumMod val="10000"/>
                  </a:schemeClr>
                </a:solidFill>
                <a:latin typeface="Telegraf" pitchFamily="2" charset="77"/>
              </a:endParaRPr>
            </a:p>
          </p:txBody>
        </p:sp>
      </p:grpSp>
    </p:spTree>
    <p:extLst>
      <p:ext uri="{BB962C8B-B14F-4D97-AF65-F5344CB8AC3E}">
        <p14:creationId xmlns:p14="http://schemas.microsoft.com/office/powerpoint/2010/main" val="3037713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3"/>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9"/>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8"/>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1"/>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hf sldNum="0" hdr="0" ftr="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2.svg"/><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4539B15A-A794-1D49-BD21-6929C356FB46}"/>
              </a:ext>
            </a:extLst>
          </p:cNvPr>
          <p:cNvSpPr>
            <a:spLocks noGrp="1"/>
          </p:cNvSpPr>
          <p:nvPr>
            <p:ph type="title"/>
          </p:nvPr>
        </p:nvSpPr>
        <p:spPr>
          <a:xfrm>
            <a:off x="349900" y="349900"/>
            <a:ext cx="11492200" cy="1325563"/>
          </a:xfrm>
          <a:prstGeom prst="rect">
            <a:avLst/>
          </a:prstGeom>
        </p:spPr>
        <p:txBody>
          <a:bodyPr vert="horz" lIns="91440" tIns="45720" rIns="91440" bIns="45720" rtlCol="0" anchor="ctr">
            <a:normAutofit/>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231DC66-1FF6-9A4A-9DAD-E97AB8373FE5}"/>
              </a:ext>
            </a:extLst>
          </p:cNvPr>
          <p:cNvSpPr>
            <a:spLocks noGrp="1"/>
          </p:cNvSpPr>
          <p:nvPr>
            <p:ph type="body" idx="1"/>
          </p:nvPr>
        </p:nvSpPr>
        <p:spPr>
          <a:xfrm>
            <a:off x="349900" y="1675463"/>
            <a:ext cx="11492200" cy="4072194"/>
          </a:xfrm>
          <a:prstGeom prst="rect">
            <a:avLst/>
          </a:prstGeom>
        </p:spPr>
        <p:txBody>
          <a:bodyPr vert="horz" lIns="72000" tIns="45720" rIns="7200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sidfot 4">
            <a:extLst>
              <a:ext uri="{FF2B5EF4-FFF2-40B4-BE49-F238E27FC236}">
                <a16:creationId xmlns:a16="http://schemas.microsoft.com/office/drawing/2014/main" id="{6A16DB2A-E54B-1A46-A04A-6EA9729EA1CF}"/>
              </a:ext>
            </a:extLst>
          </p:cNvPr>
          <p:cNvSpPr>
            <a:spLocks noGrp="1"/>
          </p:cNvSpPr>
          <p:nvPr>
            <p:ph type="ftr" sz="quarter" idx="3"/>
          </p:nvPr>
        </p:nvSpPr>
        <p:spPr>
          <a:xfrm>
            <a:off x="349900" y="6236280"/>
            <a:ext cx="4114800" cy="365125"/>
          </a:xfrm>
          <a:prstGeom prst="rect">
            <a:avLst/>
          </a:prstGeom>
        </p:spPr>
        <p:txBody>
          <a:bodyPr vert="horz" lIns="91440" tIns="45720" rIns="91440" bIns="45720" rtlCol="0" anchor="ctr"/>
          <a:lstStyle>
            <a:lvl1pPr algn="l">
              <a:defRPr sz="1200">
                <a:solidFill>
                  <a:schemeClr val="accent1"/>
                </a:solidFill>
                <a:latin typeface="Telegraf" pitchFamily="2" charset="77"/>
              </a:defRPr>
            </a:lvl1pPr>
          </a:lstStyle>
          <a:p>
            <a:endParaRPr lang="sv-SE"/>
          </a:p>
        </p:txBody>
      </p:sp>
      <p:sp>
        <p:nvSpPr>
          <p:cNvPr id="6" name="Platshållare för bildnummer 5">
            <a:extLst>
              <a:ext uri="{FF2B5EF4-FFF2-40B4-BE49-F238E27FC236}">
                <a16:creationId xmlns:a16="http://schemas.microsoft.com/office/drawing/2014/main" id="{FAF85883-17B7-E44C-B10A-B6580D3E2374}"/>
              </a:ext>
            </a:extLst>
          </p:cNvPr>
          <p:cNvSpPr>
            <a:spLocks noGrp="1"/>
          </p:cNvSpPr>
          <p:nvPr>
            <p:ph type="sldNum" sz="quarter" idx="4"/>
          </p:nvPr>
        </p:nvSpPr>
        <p:spPr>
          <a:xfrm>
            <a:off x="9098900" y="6236280"/>
            <a:ext cx="2743200" cy="365125"/>
          </a:xfrm>
          <a:prstGeom prst="rect">
            <a:avLst/>
          </a:prstGeom>
        </p:spPr>
        <p:txBody>
          <a:bodyPr vert="horz" lIns="91440" tIns="45720" rIns="91440" bIns="45720" rtlCol="0" anchor="ctr"/>
          <a:lstStyle>
            <a:lvl1pPr algn="r">
              <a:defRPr sz="1200">
                <a:solidFill>
                  <a:schemeClr val="accent1"/>
                </a:solidFill>
                <a:latin typeface="Telegraf" pitchFamily="2" charset="77"/>
              </a:defRPr>
            </a:lvl1pPr>
          </a:lstStyle>
          <a:p>
            <a:fld id="{45CF5A6C-365E-094E-A59C-13EB2ACCE2A9}" type="slidenum">
              <a:rPr lang="sv-SE" smtClean="0"/>
              <a:pPr/>
              <a:t>‹#›</a:t>
            </a:fld>
            <a:endParaRPr lang="sv-SE"/>
          </a:p>
        </p:txBody>
      </p:sp>
    </p:spTree>
    <p:extLst>
      <p:ext uri="{BB962C8B-B14F-4D97-AF65-F5344CB8AC3E}">
        <p14:creationId xmlns:p14="http://schemas.microsoft.com/office/powerpoint/2010/main" val="158266515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724" r:id="rId9"/>
    <p:sldLayoutId id="2147483699" r:id="rId10"/>
    <p:sldLayoutId id="2147483725" r:id="rId11"/>
    <p:sldLayoutId id="2147483700" r:id="rId12"/>
    <p:sldLayoutId id="2147483701" r:id="rId13"/>
    <p:sldLayoutId id="2147483702" r:id="rId14"/>
    <p:sldLayoutId id="2147483726" r:id="rId15"/>
    <p:sldLayoutId id="2147483703" r:id="rId16"/>
    <p:sldLayoutId id="2147483704" r:id="rId17"/>
    <p:sldLayoutId id="2147483705" r:id="rId18"/>
    <p:sldLayoutId id="2147483706" r:id="rId19"/>
    <p:sldLayoutId id="2147483707" r:id="rId20"/>
    <p:sldLayoutId id="2147483708" r:id="rId21"/>
    <p:sldLayoutId id="2147483709" r:id="rId22"/>
    <p:sldLayoutId id="2147483710" r:id="rId23"/>
    <p:sldLayoutId id="2147483711" r:id="rId24"/>
    <p:sldLayoutId id="2147483712" r:id="rId25"/>
    <p:sldLayoutId id="2147483713" r:id="rId26"/>
    <p:sldLayoutId id="2147483714" r:id="rId27"/>
    <p:sldLayoutId id="2147483715" r:id="rId28"/>
    <p:sldLayoutId id="2147483716" r:id="rId29"/>
    <p:sldLayoutId id="2147483717" r:id="rId30"/>
    <p:sldLayoutId id="2147483718" r:id="rId31"/>
    <p:sldLayoutId id="2147483719" r:id="rId32"/>
    <p:sldLayoutId id="2147483720" r:id="rId33"/>
    <p:sldLayoutId id="2147483721" r:id="rId34"/>
    <p:sldLayoutId id="2147483722" r:id="rId35"/>
    <p:sldLayoutId id="2147483723" r:id="rId36"/>
  </p:sldLayoutIdLst>
  <p:hf sldNum="0" hdr="0" ftr="0"/>
  <p:txStyles>
    <p:titleStyle>
      <a:lvl1pPr algn="l" defTabSz="914400" rtl="0" eaLnBrk="1" latinLnBrk="0" hangingPunct="1">
        <a:lnSpc>
          <a:spcPct val="90000"/>
        </a:lnSpc>
        <a:spcBef>
          <a:spcPct val="0"/>
        </a:spcBef>
        <a:buNone/>
        <a:defRPr sz="4000" b="1" i="0" kern="1200">
          <a:solidFill>
            <a:srgbClr val="151517"/>
          </a:solidFill>
          <a:latin typeface="Telegraf" pitchFamily="2" charset="77"/>
          <a:ea typeface="+mj-ea"/>
          <a:cs typeface="Telugu MN" pitchFamily="2" charset="0"/>
        </a:defRPr>
      </a:lvl1pPr>
    </p:titleStyle>
    <p:bodyStyle>
      <a:lvl1pPr marL="447675" indent="-447675" algn="l" defTabSz="914400" rtl="0" eaLnBrk="1" latinLnBrk="0" hangingPunct="1">
        <a:lnSpc>
          <a:spcPct val="100000"/>
        </a:lnSpc>
        <a:spcBef>
          <a:spcPts val="1000"/>
        </a:spcBef>
        <a:buClr>
          <a:schemeClr val="accent1"/>
        </a:buClr>
        <a:buSzPct val="100000"/>
        <a:buFontTx/>
        <a:buBlip>
          <a:blip r:embed="rId38">
            <a:extLst>
              <a:ext uri="{96DAC541-7B7A-43D3-8B79-37D633B846F1}">
                <asvg:svgBlip xmlns:asvg="http://schemas.microsoft.com/office/drawing/2016/SVG/main" r:embed="rId39"/>
              </a:ext>
            </a:extLst>
          </a:blip>
        </a:buBlip>
        <a:defRPr sz="2800" kern="1200">
          <a:solidFill>
            <a:srgbClr val="151517"/>
          </a:solidFill>
          <a:latin typeface="Telegraf" pitchFamily="2" charset="77"/>
          <a:ea typeface="+mn-ea"/>
          <a:cs typeface="+mn-cs"/>
        </a:defRPr>
      </a:lvl1pPr>
      <a:lvl2pPr marL="895350" indent="-447675"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400" kern="1200">
          <a:solidFill>
            <a:srgbClr val="151517"/>
          </a:solidFill>
          <a:latin typeface="Telegraf" pitchFamily="2" charset="77"/>
          <a:ea typeface="+mn-ea"/>
          <a:cs typeface="+mn-cs"/>
        </a:defRPr>
      </a:lvl2pPr>
      <a:lvl3pPr marL="125730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2000" kern="1200">
          <a:solidFill>
            <a:srgbClr val="151517"/>
          </a:solidFill>
          <a:latin typeface="Telegraf" pitchFamily="2" charset="77"/>
          <a:ea typeface="+mn-ea"/>
          <a:cs typeface="+mn-cs"/>
        </a:defRPr>
      </a:lvl3pPr>
      <a:lvl4pPr marL="1704975"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4pPr>
      <a:lvl5pPr marL="2152650" indent="-361950" algn="l" defTabSz="914400" rtl="0" eaLnBrk="1" latinLnBrk="0" hangingPunct="1">
        <a:lnSpc>
          <a:spcPct val="100000"/>
        </a:lnSpc>
        <a:spcBef>
          <a:spcPts val="500"/>
        </a:spcBef>
        <a:buClr>
          <a:schemeClr val="accent1"/>
        </a:buClr>
        <a:buSzPct val="100000"/>
        <a:buFontTx/>
        <a:buBlip>
          <a:blip r:embed="rId38">
            <a:extLst>
              <a:ext uri="{96DAC541-7B7A-43D3-8B79-37D633B846F1}">
                <asvg:svgBlip xmlns:asvg="http://schemas.microsoft.com/office/drawing/2016/SVG/main" r:embed="rId39"/>
              </a:ext>
            </a:extLst>
          </a:blip>
        </a:buBlip>
        <a:defRPr sz="1800" kern="1200">
          <a:solidFill>
            <a:srgbClr val="151517"/>
          </a:solidFill>
          <a:latin typeface="Telegraf"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38.svg"/><Relationship Id="rId4"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svg"/><Relationship Id="rId7" Type="http://schemas.openxmlformats.org/officeDocument/2006/relationships/image" Target="../media/image34.svg"/><Relationship Id="rId2" Type="http://schemas.openxmlformats.org/officeDocument/2006/relationships/image" Target="../media/image29.pn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sv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 Id="rId4" Type="http://schemas.openxmlformats.org/officeDocument/2006/relationships/image" Target="../media/image38.svg"/></Relationships>
</file>

<file path=ppt/slides/_rels/slide5.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1.png"/><Relationship Id="rId5" Type="http://schemas.openxmlformats.org/officeDocument/2006/relationships/image" Target="../media/image38.svg"/><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7.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7.xml.rels><?xml version="1.0" encoding="UTF-8" standalone="yes"?>
<Relationships xmlns="http://schemas.openxmlformats.org/package/2006/relationships"><Relationship Id="rId3" Type="http://schemas.openxmlformats.org/officeDocument/2006/relationships/image" Target="../media/image40.svg"/><Relationship Id="rId2" Type="http://schemas.openxmlformats.org/officeDocument/2006/relationships/image" Target="../media/image39.png"/><Relationship Id="rId1" Type="http://schemas.openxmlformats.org/officeDocument/2006/relationships/slideLayout" Target="../slideLayouts/slideLayout3.xml"/><Relationship Id="rId6" Type="http://schemas.openxmlformats.org/officeDocument/2006/relationships/image" Target="../media/image48.png"/><Relationship Id="rId5" Type="http://schemas.openxmlformats.org/officeDocument/2006/relationships/image" Target="../media/image38.sv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9.png"/><Relationship Id="rId4" Type="http://schemas.openxmlformats.org/officeDocument/2006/relationships/image" Target="../media/image38.sv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Bildobjekt 23">
            <a:extLst>
              <a:ext uri="{FF2B5EF4-FFF2-40B4-BE49-F238E27FC236}">
                <a16:creationId xmlns:a16="http://schemas.microsoft.com/office/drawing/2014/main" id="{6EC5B8DD-2D16-4653-9331-30B5744D5AEE}"/>
              </a:ext>
            </a:extLst>
          </p:cNvPr>
          <p:cNvPicPr>
            <a:picLocks noChangeAspect="1"/>
          </p:cNvPicPr>
          <p:nvPr/>
        </p:nvPicPr>
        <p:blipFill>
          <a:blip r:embed="rId2"/>
          <a:stretch>
            <a:fillRect/>
          </a:stretch>
        </p:blipFill>
        <p:spPr>
          <a:xfrm>
            <a:off x="5949738" y="0"/>
            <a:ext cx="6397256" cy="6397256"/>
          </a:xfrm>
          <a:prstGeom prst="rect">
            <a:avLst/>
          </a:prstGeom>
        </p:spPr>
      </p:pic>
      <p:sp>
        <p:nvSpPr>
          <p:cNvPr id="15" name="Ellips 14">
            <a:extLst>
              <a:ext uri="{FF2B5EF4-FFF2-40B4-BE49-F238E27FC236}">
                <a16:creationId xmlns:a16="http://schemas.microsoft.com/office/drawing/2014/main" id="{F6B03837-C958-487E-930F-79140A79B832}"/>
              </a:ext>
            </a:extLst>
          </p:cNvPr>
          <p:cNvSpPr/>
          <p:nvPr/>
        </p:nvSpPr>
        <p:spPr>
          <a:xfrm>
            <a:off x="1557947" y="256854"/>
            <a:ext cx="3068589" cy="2945674"/>
          </a:xfrm>
          <a:prstGeom prst="ellipse">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sv-SE" sz="2000" dirty="0" err="1">
                <a:latin typeface="Telegraf" panose="00000500000000000000"/>
              </a:rPr>
              <a:t>Forberedelse</a:t>
            </a:r>
            <a:r>
              <a:rPr lang="sv-SE" sz="2000" dirty="0">
                <a:latin typeface="Telegraf" panose="00000500000000000000"/>
              </a:rPr>
              <a:t> </a:t>
            </a:r>
            <a:r>
              <a:rPr lang="sv-SE" sz="2000" dirty="0" err="1">
                <a:latin typeface="Telegraf" panose="00000500000000000000"/>
              </a:rPr>
              <a:t>til</a:t>
            </a:r>
            <a:endParaRPr lang="sv-SE" sz="2000" dirty="0">
              <a:latin typeface="Telegraf" panose="00000500000000000000"/>
            </a:endParaRPr>
          </a:p>
          <a:p>
            <a:pPr algn="ctr"/>
            <a:r>
              <a:rPr lang="sv-SE" sz="2000" b="1" dirty="0">
                <a:latin typeface="Telegraf" panose="00000500000000000000"/>
              </a:rPr>
              <a:t>workshop</a:t>
            </a:r>
            <a:endParaRPr lang="sv-SE" sz="2400" b="1" dirty="0">
              <a:latin typeface="Telegraf" panose="00000500000000000000"/>
            </a:endParaRPr>
          </a:p>
        </p:txBody>
      </p:sp>
      <p:sp>
        <p:nvSpPr>
          <p:cNvPr id="20" name="Rektangel: rundade hörn 19">
            <a:extLst>
              <a:ext uri="{FF2B5EF4-FFF2-40B4-BE49-F238E27FC236}">
                <a16:creationId xmlns:a16="http://schemas.microsoft.com/office/drawing/2014/main" id="{3E643C28-7552-4699-922B-A6B1710C73A8}"/>
              </a:ext>
            </a:extLst>
          </p:cNvPr>
          <p:cNvSpPr/>
          <p:nvPr/>
        </p:nvSpPr>
        <p:spPr>
          <a:xfrm>
            <a:off x="500710" y="2004257"/>
            <a:ext cx="6123320" cy="2388741"/>
          </a:xfrm>
          <a:prstGeom prst="roundRect">
            <a:avLst/>
          </a:prstGeom>
          <a:solidFill>
            <a:schemeClr val="accent1">
              <a:alpha val="1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sv-SE" i="1" dirty="0">
              <a:solidFill>
                <a:schemeClr val="bg1"/>
              </a:solidFill>
            </a:endParaRPr>
          </a:p>
          <a:p>
            <a:r>
              <a:rPr lang="sv-SE" sz="4800" b="1" dirty="0" err="1">
                <a:solidFill>
                  <a:srgbClr val="FFCFCD"/>
                </a:solidFill>
                <a:latin typeface="Telegraf" panose="00000500000000000000"/>
              </a:rPr>
              <a:t>Weekliprocessen</a:t>
            </a:r>
            <a:endParaRPr lang="sv-SE" sz="4800" b="1" dirty="0">
              <a:solidFill>
                <a:srgbClr val="FFCFCD"/>
              </a:solidFill>
              <a:latin typeface="Telegraf" panose="00000500000000000000"/>
            </a:endParaRPr>
          </a:p>
          <a:p>
            <a:endParaRPr lang="sv-SE" sz="1100" b="1" i="1" dirty="0">
              <a:solidFill>
                <a:schemeClr val="bg1"/>
              </a:solidFill>
              <a:latin typeface="Telegraf" panose="00000500000000000000"/>
            </a:endParaRPr>
          </a:p>
          <a:p>
            <a:r>
              <a:rPr lang="da-DK" sz="1600" i="1" dirty="0">
                <a:solidFill>
                  <a:schemeClr val="bg1"/>
                </a:solidFill>
                <a:latin typeface="Telegraf" panose="00000500000000000000" pitchFamily="2" charset="0"/>
              </a:rPr>
              <a:t>Med Weekliprocessen kan du arbejde proaktivt med din organisatoriske udvikling</a:t>
            </a:r>
          </a:p>
        </p:txBody>
      </p:sp>
    </p:spTree>
    <p:extLst>
      <p:ext uri="{BB962C8B-B14F-4D97-AF65-F5344CB8AC3E}">
        <p14:creationId xmlns:p14="http://schemas.microsoft.com/office/powerpoint/2010/main" val="1622041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ktangel: rundade hörn 2">
            <a:extLst>
              <a:ext uri="{FF2B5EF4-FFF2-40B4-BE49-F238E27FC236}">
                <a16:creationId xmlns:a16="http://schemas.microsoft.com/office/drawing/2014/main" id="{4EA32191-9253-4CC3-9528-3B489D24B422}"/>
              </a:ext>
            </a:extLst>
          </p:cNvPr>
          <p:cNvSpPr/>
          <p:nvPr/>
        </p:nvSpPr>
        <p:spPr>
          <a:xfrm>
            <a:off x="8465905" y="1697234"/>
            <a:ext cx="3000054" cy="3825883"/>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a:p>
        </p:txBody>
      </p:sp>
      <p:sp>
        <p:nvSpPr>
          <p:cNvPr id="15" name="textruta 14">
            <a:extLst>
              <a:ext uri="{FF2B5EF4-FFF2-40B4-BE49-F238E27FC236}">
                <a16:creationId xmlns:a16="http://schemas.microsoft.com/office/drawing/2014/main" id="{2C100C89-E5BE-49E4-BC61-79A2ACDDABCF}"/>
              </a:ext>
            </a:extLst>
          </p:cNvPr>
          <p:cNvSpPr txBox="1"/>
          <p:nvPr/>
        </p:nvSpPr>
        <p:spPr>
          <a:xfrm>
            <a:off x="411098" y="1697234"/>
            <a:ext cx="7156650" cy="3532057"/>
          </a:xfrm>
          <a:prstGeom prst="rect">
            <a:avLst/>
          </a:prstGeom>
          <a:noFill/>
        </p:spPr>
        <p:txBody>
          <a:bodyPr wrap="square">
            <a:spAutoFit/>
          </a:bodyPr>
          <a:lstStyle/>
          <a:p>
            <a:pPr algn="l"/>
            <a:r>
              <a:rPr lang="da-DK" sz="2000" b="1" dirty="0">
                <a:solidFill>
                  <a:schemeClr val="bg1"/>
                </a:solidFill>
                <a:latin typeface="Telegraf" panose="00000500000000000000"/>
                <a:ea typeface="Roboto" panose="02000000000000000000" pitchFamily="2" charset="0"/>
                <a:cs typeface="Roboto" panose="02000000000000000000" pitchFamily="2" charset="0"/>
              </a:rPr>
              <a:t>Nu er det blevet tid til at sætte en handlingsplan:</a:t>
            </a:r>
          </a:p>
          <a:p>
            <a:pPr algn="l"/>
            <a:endParaRPr lang="da-DK" sz="1600" dirty="0">
              <a:solidFill>
                <a:schemeClr val="bg1"/>
              </a:solidFill>
              <a:latin typeface="Telegraf" panose="00000500000000000000"/>
              <a:ea typeface="Roboto" panose="02000000000000000000" pitchFamily="2" charset="0"/>
              <a:cs typeface="Roboto" panose="02000000000000000000" pitchFamily="2" charset="0"/>
            </a:endParaRP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Hvad skal gøres? </a:t>
            </a: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Hvilken ønsket effekt ønsker I at opnå? </a:t>
            </a: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Hvem skal gøre hvad? </a:t>
            </a: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Hvornår skal det være klar? </a:t>
            </a: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Skal der opfølges? </a:t>
            </a:r>
          </a:p>
          <a:p>
            <a:pPr marL="342900" indent="-342900" algn="l">
              <a:lnSpc>
                <a:spcPct val="200000"/>
              </a:lnSpc>
              <a:buFont typeface="+mj-lt"/>
              <a:buAutoNum type="arabicPeriod"/>
            </a:pPr>
            <a:r>
              <a:rPr lang="da-DK" sz="1600" b="1" dirty="0">
                <a:solidFill>
                  <a:schemeClr val="bg1"/>
                </a:solidFill>
                <a:latin typeface="Telegraf" panose="00000500000000000000"/>
                <a:ea typeface="Roboto" panose="02000000000000000000" pitchFamily="2" charset="0"/>
                <a:cs typeface="Roboto" panose="02000000000000000000" pitchFamily="2" charset="0"/>
              </a:rPr>
              <a:t>Hvad er omkostningerne? </a:t>
            </a:r>
          </a:p>
        </p:txBody>
      </p:sp>
      <p:pic>
        <p:nvPicPr>
          <p:cNvPr id="11" name="Bildobjekt 10">
            <a:extLst>
              <a:ext uri="{FF2B5EF4-FFF2-40B4-BE49-F238E27FC236}">
                <a16:creationId xmlns:a16="http://schemas.microsoft.com/office/drawing/2014/main" id="{D460EDD6-6507-407C-B195-8E0E9B6107FC}"/>
              </a:ext>
            </a:extLst>
          </p:cNvPr>
          <p:cNvPicPr>
            <a:picLocks noChangeAspect="1"/>
          </p:cNvPicPr>
          <p:nvPr/>
        </p:nvPicPr>
        <p:blipFill>
          <a:blip r:embed="rId3"/>
          <a:stretch>
            <a:fillRect/>
          </a:stretch>
        </p:blipFill>
        <p:spPr>
          <a:xfrm>
            <a:off x="4932205" y="99274"/>
            <a:ext cx="1359058" cy="1370352"/>
          </a:xfrm>
          <a:prstGeom prst="rect">
            <a:avLst/>
          </a:prstGeom>
        </p:spPr>
      </p:pic>
      <p:sp>
        <p:nvSpPr>
          <p:cNvPr id="2" name="textruta 1">
            <a:extLst>
              <a:ext uri="{FF2B5EF4-FFF2-40B4-BE49-F238E27FC236}">
                <a16:creationId xmlns:a16="http://schemas.microsoft.com/office/drawing/2014/main" id="{13416132-678D-4AC1-94B3-F35976D3BE80}"/>
              </a:ext>
            </a:extLst>
          </p:cNvPr>
          <p:cNvSpPr txBox="1"/>
          <p:nvPr/>
        </p:nvSpPr>
        <p:spPr>
          <a:xfrm>
            <a:off x="8598134" y="2993261"/>
            <a:ext cx="2832999" cy="2062103"/>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da-DK" sz="1600" b="0" i="0" dirty="0">
                <a:solidFill>
                  <a:schemeClr val="bg1"/>
                </a:solidFill>
                <a:latin typeface="Telegraf" panose="00000500000000000000" pitchFamily="2" charset="0"/>
              </a:rPr>
              <a:t>Det er din rolle som leder </a:t>
            </a:r>
            <a:br>
              <a:rPr lang="da-DK" sz="1600" b="0" i="0" dirty="0">
                <a:solidFill>
                  <a:schemeClr val="bg1"/>
                </a:solidFill>
                <a:latin typeface="Telegraf" panose="00000500000000000000" pitchFamily="2" charset="0"/>
              </a:rPr>
            </a:br>
            <a:r>
              <a:rPr lang="da-DK" sz="1600" b="0" i="0" dirty="0">
                <a:solidFill>
                  <a:schemeClr val="bg1"/>
                </a:solidFill>
                <a:latin typeface="Telegraf" panose="00000500000000000000" pitchFamily="2" charset="0"/>
              </a:rPr>
              <a:t>at sikre</a:t>
            </a:r>
            <a:r>
              <a:rPr lang="da-DK" sz="1600" dirty="0">
                <a:solidFill>
                  <a:schemeClr val="bg1"/>
                </a:solidFill>
                <a:latin typeface="Telegraf" panose="00000500000000000000" pitchFamily="2" charset="0"/>
              </a:rPr>
              <a:t>, at spørgsmålene bliver besvaret. Du er </a:t>
            </a:r>
            <a:br>
              <a:rPr lang="da-DK" sz="1600" dirty="0">
                <a:solidFill>
                  <a:schemeClr val="bg1"/>
                </a:solidFill>
                <a:latin typeface="Telegraf" panose="00000500000000000000" pitchFamily="2" charset="0"/>
              </a:rPr>
            </a:br>
            <a:r>
              <a:rPr lang="da-DK" sz="1600" dirty="0">
                <a:solidFill>
                  <a:schemeClr val="bg1"/>
                </a:solidFill>
                <a:latin typeface="Telegraf" panose="00000500000000000000" pitchFamily="2" charset="0"/>
              </a:rPr>
              <a:t>ikke blot ansvarlig for implementeringen, men også de opgaver som </a:t>
            </a:r>
            <a:br>
              <a:rPr lang="da-DK" sz="1600" dirty="0">
                <a:solidFill>
                  <a:schemeClr val="bg1"/>
                </a:solidFill>
                <a:latin typeface="Telegraf" panose="00000500000000000000" pitchFamily="2" charset="0"/>
              </a:rPr>
            </a:br>
            <a:r>
              <a:rPr lang="da-DK" sz="1600" dirty="0">
                <a:solidFill>
                  <a:schemeClr val="bg1"/>
                </a:solidFill>
                <a:latin typeface="Telegraf" panose="00000500000000000000" pitchFamily="2" charset="0"/>
              </a:rPr>
              <a:t>skal udføres af dig og </a:t>
            </a:r>
            <a:br>
              <a:rPr lang="da-DK" sz="1600" dirty="0">
                <a:solidFill>
                  <a:schemeClr val="bg1"/>
                </a:solidFill>
                <a:latin typeface="Telegraf" panose="00000500000000000000" pitchFamily="2" charset="0"/>
              </a:rPr>
            </a:br>
            <a:r>
              <a:rPr lang="da-DK" sz="1600" dirty="0">
                <a:solidFill>
                  <a:schemeClr val="bg1"/>
                </a:solidFill>
                <a:latin typeface="Telegraf" panose="00000500000000000000" pitchFamily="2" charset="0"/>
              </a:rPr>
              <a:t>dine medarbejdere. </a:t>
            </a:r>
            <a:endParaRPr lang="da-DK" sz="1600" b="0" i="0" dirty="0">
              <a:solidFill>
                <a:schemeClr val="bg1"/>
              </a:solidFill>
              <a:latin typeface="Telegraf" panose="00000500000000000000" pitchFamily="2" charset="0"/>
            </a:endParaRPr>
          </a:p>
        </p:txBody>
      </p:sp>
      <p:pic>
        <p:nvPicPr>
          <p:cNvPr id="8" name="Bild 7" descr="Information med hel fyllning">
            <a:extLst>
              <a:ext uri="{FF2B5EF4-FFF2-40B4-BE49-F238E27FC236}">
                <a16:creationId xmlns:a16="http://schemas.microsoft.com/office/drawing/2014/main" id="{9E4882E2-01C6-4C57-94D2-57E7946651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564793" y="2111952"/>
            <a:ext cx="658440" cy="658440"/>
          </a:xfrm>
          <a:prstGeom prst="rect">
            <a:avLst/>
          </a:prstGeom>
        </p:spPr>
      </p:pic>
      <p:sp>
        <p:nvSpPr>
          <p:cNvPr id="9" name="Rubrik 2">
            <a:extLst>
              <a:ext uri="{FF2B5EF4-FFF2-40B4-BE49-F238E27FC236}">
                <a16:creationId xmlns:a16="http://schemas.microsoft.com/office/drawing/2014/main" id="{9E634EE6-13F1-4D80-A26A-1726B5F73592}"/>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Handlingsplan</a:t>
            </a:r>
          </a:p>
        </p:txBody>
      </p:sp>
    </p:spTree>
    <p:extLst>
      <p:ext uri="{BB962C8B-B14F-4D97-AF65-F5344CB8AC3E}">
        <p14:creationId xmlns:p14="http://schemas.microsoft.com/office/powerpoint/2010/main" val="26956572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ruta 14">
            <a:extLst>
              <a:ext uri="{FF2B5EF4-FFF2-40B4-BE49-F238E27FC236}">
                <a16:creationId xmlns:a16="http://schemas.microsoft.com/office/drawing/2014/main" id="{2C100C89-E5BE-49E4-BC61-79A2ACDDABCF}"/>
              </a:ext>
            </a:extLst>
          </p:cNvPr>
          <p:cNvSpPr txBox="1"/>
          <p:nvPr/>
        </p:nvSpPr>
        <p:spPr>
          <a:xfrm>
            <a:off x="923160" y="5108413"/>
            <a:ext cx="6657522" cy="769441"/>
          </a:xfrm>
          <a:prstGeom prst="rect">
            <a:avLst/>
          </a:prstGeom>
          <a:noFill/>
        </p:spPr>
        <p:txBody>
          <a:bodyPr wrap="square">
            <a:spAutoFit/>
          </a:bodyPr>
          <a:lstStyle/>
          <a:p>
            <a:pPr algn="l"/>
            <a:endParaRPr lang="sv-SE" sz="1600" b="1" dirty="0">
              <a:solidFill>
                <a:schemeClr val="bg1"/>
              </a:solidFill>
              <a:latin typeface="Telegraf" panose="00000500000000000000"/>
            </a:endParaRPr>
          </a:p>
          <a:p>
            <a:pPr algn="l"/>
            <a:endParaRPr lang="sv-SE" sz="1600" b="1" i="1" dirty="0">
              <a:solidFill>
                <a:schemeClr val="bg1"/>
              </a:solidFill>
              <a:latin typeface="Telegraf" panose="00000500000000000000"/>
            </a:endParaRPr>
          </a:p>
          <a:p>
            <a:pPr algn="l"/>
            <a:endParaRPr lang="sv-SE" sz="1200" dirty="0">
              <a:solidFill>
                <a:schemeClr val="bg1"/>
              </a:solidFill>
              <a:latin typeface="Telegraf" panose="00000500000000000000"/>
            </a:endParaRPr>
          </a:p>
        </p:txBody>
      </p:sp>
      <p:pic>
        <p:nvPicPr>
          <p:cNvPr id="7" name="Bildobjekt 6" descr="En bild som visar text, vektorgrafik, hjälm&#10;&#10;Automatiskt genererad beskrivning">
            <a:extLst>
              <a:ext uri="{FF2B5EF4-FFF2-40B4-BE49-F238E27FC236}">
                <a16:creationId xmlns:a16="http://schemas.microsoft.com/office/drawing/2014/main" id="{40E98502-7ABC-41F4-8F6C-8451EDDAF160}"/>
              </a:ext>
            </a:extLst>
          </p:cNvPr>
          <p:cNvPicPr>
            <a:picLocks noChangeAspect="1"/>
          </p:cNvPicPr>
          <p:nvPr/>
        </p:nvPicPr>
        <p:blipFill>
          <a:blip r:embed="rId3"/>
          <a:stretch>
            <a:fillRect/>
          </a:stretch>
        </p:blipFill>
        <p:spPr>
          <a:xfrm>
            <a:off x="7338247" y="1107791"/>
            <a:ext cx="4584127" cy="4622222"/>
          </a:xfrm>
          <a:prstGeom prst="rect">
            <a:avLst/>
          </a:prstGeom>
        </p:spPr>
      </p:pic>
      <p:sp>
        <p:nvSpPr>
          <p:cNvPr id="2" name="Rektangel: rundade hörn 1">
            <a:extLst>
              <a:ext uri="{FF2B5EF4-FFF2-40B4-BE49-F238E27FC236}">
                <a16:creationId xmlns:a16="http://schemas.microsoft.com/office/drawing/2014/main" id="{DC590CE7-1458-41C6-8F4B-38F8CD4B6059}"/>
              </a:ext>
            </a:extLst>
          </p:cNvPr>
          <p:cNvSpPr/>
          <p:nvPr/>
        </p:nvSpPr>
        <p:spPr>
          <a:xfrm>
            <a:off x="411096" y="1569207"/>
            <a:ext cx="6739715" cy="1772862"/>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dirty="0">
                <a:solidFill>
                  <a:srgbClr val="FFCFCD"/>
                </a:solidFill>
                <a:latin typeface="Telegraf" panose="00000500000000000000"/>
              </a:rPr>
              <a:t>Forventningsafstem</a:t>
            </a:r>
            <a:r>
              <a:rPr lang="sv-SE" sz="1400" b="1" dirty="0">
                <a:solidFill>
                  <a:srgbClr val="FFCFCD"/>
                </a:solidFill>
                <a:latin typeface="Telegraf" panose="00000500000000000000"/>
              </a:rPr>
              <a:t>!</a:t>
            </a:r>
            <a:endParaRPr lang="en-US" sz="1200" dirty="0">
              <a:solidFill>
                <a:schemeClr val="bg1"/>
              </a:solidFill>
              <a:latin typeface="Telegraf" panose="00000500000000000000"/>
            </a:endParaRPr>
          </a:p>
          <a:p>
            <a:pPr algn="l"/>
            <a:r>
              <a:rPr lang="da-DK" sz="1200" dirty="0">
                <a:solidFill>
                  <a:schemeClr val="bg1"/>
                </a:solidFill>
                <a:latin typeface="Telegraf" panose="00000500000000000000"/>
              </a:rPr>
              <a:t>At gennemgå processerne i Weekli kan hjælpe dig med at få dine kollegaer engagerede og føle at de har kontrol. Det hjælper også med at skabe reelle ændringer vha. handlinger der skaber fremgang, som I sammen har fundet. Men, du bør ikke forvente større strukturelle ændringer bare fordi du har gennemgået processerne i Weekli. Det kan tage længere tid og kræve involvering fra flere interessenter i din virksomhed. </a:t>
            </a:r>
          </a:p>
        </p:txBody>
      </p:sp>
      <p:sp>
        <p:nvSpPr>
          <p:cNvPr id="6" name="Rektangel: rundade hörn 5">
            <a:extLst>
              <a:ext uri="{FF2B5EF4-FFF2-40B4-BE49-F238E27FC236}">
                <a16:creationId xmlns:a16="http://schemas.microsoft.com/office/drawing/2014/main" id="{60E732CF-FF99-469D-AC3B-C7D62072F9E3}"/>
              </a:ext>
            </a:extLst>
          </p:cNvPr>
          <p:cNvSpPr/>
          <p:nvPr/>
        </p:nvSpPr>
        <p:spPr>
          <a:xfrm>
            <a:off x="411097" y="3554919"/>
            <a:ext cx="6739715" cy="1127794"/>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dirty="0">
                <a:solidFill>
                  <a:srgbClr val="FFCFCD"/>
                </a:solidFill>
                <a:latin typeface="Telegraf" panose="00000500000000000000"/>
              </a:rPr>
              <a:t>Små frem for store handlinger! </a:t>
            </a:r>
          </a:p>
          <a:p>
            <a:pPr algn="l"/>
            <a:r>
              <a:rPr lang="da-DK" sz="1200" dirty="0">
                <a:solidFill>
                  <a:schemeClr val="bg1"/>
                </a:solidFill>
                <a:latin typeface="Telegraf" panose="00000500000000000000"/>
              </a:rPr>
              <a:t>Formålet med processerne i Weekli er at skabe forandringer sammen, som et hold. Det foretrukne ville være at udvælge få og mere konkrete handlinger, frem for store, som er svære at implementere. Når man har lange og svære implementeringer, kan det bliver svært at konkretisere og følge op, hvilket betyder at ting kan blive glemt. </a:t>
            </a:r>
          </a:p>
        </p:txBody>
      </p:sp>
      <p:sp>
        <p:nvSpPr>
          <p:cNvPr id="8" name="Rektangel: rundade hörn 7">
            <a:extLst>
              <a:ext uri="{FF2B5EF4-FFF2-40B4-BE49-F238E27FC236}">
                <a16:creationId xmlns:a16="http://schemas.microsoft.com/office/drawing/2014/main" id="{A619B577-79D6-405B-9433-548749149A88}"/>
              </a:ext>
            </a:extLst>
          </p:cNvPr>
          <p:cNvSpPr/>
          <p:nvPr/>
        </p:nvSpPr>
        <p:spPr>
          <a:xfrm>
            <a:off x="411096" y="4929236"/>
            <a:ext cx="6739715" cy="1127794"/>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dirty="0">
                <a:solidFill>
                  <a:srgbClr val="FFCFCD"/>
                </a:solidFill>
                <a:latin typeface="Telegraf" panose="00000500000000000000"/>
              </a:rPr>
              <a:t>Glem ikke ”hvordan”! </a:t>
            </a:r>
          </a:p>
          <a:p>
            <a:pPr algn="l"/>
            <a:r>
              <a:rPr lang="da-DK" sz="1200" dirty="0">
                <a:solidFill>
                  <a:schemeClr val="bg1"/>
                </a:solidFill>
                <a:latin typeface="Telegraf" panose="00000500000000000000"/>
              </a:rPr>
              <a:t>Det kan være simpelt nok at komme frem til en masse tanker og ideer i løbet af processerne i Weekli. Men, i sidste ende er det “hvordan” – sørg for at dine ideer også bliver til realitet! </a:t>
            </a:r>
          </a:p>
        </p:txBody>
      </p:sp>
      <p:sp>
        <p:nvSpPr>
          <p:cNvPr id="9" name="Rubrik 2">
            <a:extLst>
              <a:ext uri="{FF2B5EF4-FFF2-40B4-BE49-F238E27FC236}">
                <a16:creationId xmlns:a16="http://schemas.microsoft.com/office/drawing/2014/main" id="{560C5A2F-68C6-4341-9C61-81B31FC97E88}"/>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Hvad skal du huske?</a:t>
            </a:r>
          </a:p>
        </p:txBody>
      </p:sp>
    </p:spTree>
    <p:extLst>
      <p:ext uri="{BB962C8B-B14F-4D97-AF65-F5344CB8AC3E}">
        <p14:creationId xmlns:p14="http://schemas.microsoft.com/office/powerpoint/2010/main" val="634218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7A019251-7FF7-4BD7-BE6C-E8841247348A}"/>
              </a:ext>
            </a:extLst>
          </p:cNvPr>
          <p:cNvSpPr>
            <a:spLocks noGrp="1"/>
          </p:cNvSpPr>
          <p:nvPr>
            <p:ph type="ctrTitle"/>
          </p:nvPr>
        </p:nvSpPr>
        <p:spPr>
          <a:xfrm>
            <a:off x="223875" y="1253346"/>
            <a:ext cx="4268555" cy="730574"/>
          </a:xfrm>
        </p:spPr>
        <p:txBody>
          <a:bodyPr>
            <a:normAutofit fontScale="90000"/>
          </a:bodyPr>
          <a:lstStyle/>
          <a:p>
            <a:r>
              <a:rPr lang="sv-SE" sz="4400" dirty="0" err="1"/>
              <a:t>Hvad</a:t>
            </a:r>
            <a:r>
              <a:rPr lang="sv-SE" sz="4400" dirty="0"/>
              <a:t> skal </a:t>
            </a:r>
            <a:br>
              <a:rPr lang="sv-SE" sz="4400" dirty="0"/>
            </a:br>
            <a:r>
              <a:rPr lang="sv-SE" sz="4400" dirty="0"/>
              <a:t>du </a:t>
            </a:r>
            <a:r>
              <a:rPr lang="sv-SE" sz="4400" dirty="0" err="1"/>
              <a:t>huske</a:t>
            </a:r>
            <a:r>
              <a:rPr lang="sv-SE" sz="4400" dirty="0"/>
              <a:t>?</a:t>
            </a:r>
          </a:p>
        </p:txBody>
      </p:sp>
      <p:pic>
        <p:nvPicPr>
          <p:cNvPr id="3" name="Bildobjekt 2">
            <a:extLst>
              <a:ext uri="{FF2B5EF4-FFF2-40B4-BE49-F238E27FC236}">
                <a16:creationId xmlns:a16="http://schemas.microsoft.com/office/drawing/2014/main" id="{49807D96-3039-41C4-9568-452B6576A617}"/>
              </a:ext>
            </a:extLst>
          </p:cNvPr>
          <p:cNvPicPr>
            <a:picLocks noChangeAspect="1"/>
          </p:cNvPicPr>
          <p:nvPr/>
        </p:nvPicPr>
        <p:blipFill>
          <a:blip r:embed="rId3"/>
          <a:stretch>
            <a:fillRect/>
          </a:stretch>
        </p:blipFill>
        <p:spPr>
          <a:xfrm>
            <a:off x="336891" y="1812629"/>
            <a:ext cx="4584127" cy="4622222"/>
          </a:xfrm>
          <a:prstGeom prst="rect">
            <a:avLst/>
          </a:prstGeom>
        </p:spPr>
      </p:pic>
      <p:sp>
        <p:nvSpPr>
          <p:cNvPr id="5" name="Rektangel: rundade hörn 4">
            <a:extLst>
              <a:ext uri="{FF2B5EF4-FFF2-40B4-BE49-F238E27FC236}">
                <a16:creationId xmlns:a16="http://schemas.microsoft.com/office/drawing/2014/main" id="{EA53BC86-E39D-4A40-9473-E3E7843CFB7D}"/>
              </a:ext>
            </a:extLst>
          </p:cNvPr>
          <p:cNvSpPr/>
          <p:nvPr/>
        </p:nvSpPr>
        <p:spPr>
          <a:xfrm>
            <a:off x="5023684" y="842483"/>
            <a:ext cx="6513816" cy="970146"/>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i="1" dirty="0">
                <a:solidFill>
                  <a:schemeClr val="bg1"/>
                </a:solidFill>
                <a:latin typeface="Telegraf" panose="00000500000000000000"/>
              </a:rPr>
              <a:t>Det handler ikke om at finde syndere!  </a:t>
            </a:r>
            <a:r>
              <a:rPr lang="da-DK" sz="1200" dirty="0">
                <a:solidFill>
                  <a:schemeClr val="bg1"/>
                </a:solidFill>
                <a:latin typeface="Telegraf" panose="00000500000000000000"/>
              </a:rPr>
              <a:t>Det kan være nemt at blive fanget i diskussioner om hvorfor noget blev gjort og hvem der gjorde det. Men, prøv i stedet at fokusere på hvad I sammen kan gøre for at skabe en bedre arbejdssituation. </a:t>
            </a:r>
            <a:endParaRPr lang="da-DK" sz="1400" dirty="0">
              <a:solidFill>
                <a:schemeClr val="bg1"/>
              </a:solidFill>
              <a:latin typeface="Telegraf" panose="00000500000000000000"/>
            </a:endParaRPr>
          </a:p>
        </p:txBody>
      </p:sp>
      <p:sp>
        <p:nvSpPr>
          <p:cNvPr id="11" name="Rektangel: rundade hörn 10">
            <a:extLst>
              <a:ext uri="{FF2B5EF4-FFF2-40B4-BE49-F238E27FC236}">
                <a16:creationId xmlns:a16="http://schemas.microsoft.com/office/drawing/2014/main" id="{CE1FAE5C-787C-4500-88F6-98290D98BE53}"/>
              </a:ext>
            </a:extLst>
          </p:cNvPr>
          <p:cNvSpPr/>
          <p:nvPr/>
        </p:nvSpPr>
        <p:spPr>
          <a:xfrm>
            <a:off x="5034034" y="1983920"/>
            <a:ext cx="6513816" cy="1081296"/>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da-DK" sz="1400" b="1" i="1" dirty="0">
                <a:solidFill>
                  <a:schemeClr val="bg1"/>
                </a:solidFill>
                <a:latin typeface="Telegraf" panose="00000500000000000000"/>
              </a:rPr>
              <a:t>Prøv ikke at gå i en defensiv position!  </a:t>
            </a:r>
            <a:r>
              <a:rPr lang="da-DK" sz="1200" dirty="0">
                <a:solidFill>
                  <a:schemeClr val="bg1"/>
                </a:solidFill>
                <a:latin typeface="Telegraf" panose="00000500000000000000"/>
              </a:rPr>
              <a:t>Man kan, som leder, godt bliver fanget I at forsøge at forklare ens medarbejdere hvorfor nogle ting er som de er og hvorfor nogle beslutninger er blevet taget. Men, prøv I stedet at se fremad sammen og fokuser på de forandringer I sammen vil skabe. </a:t>
            </a:r>
            <a:endParaRPr lang="da-DK" sz="1400" dirty="0">
              <a:solidFill>
                <a:schemeClr val="bg1"/>
              </a:solidFill>
              <a:latin typeface="Telegraf" panose="00000500000000000000"/>
            </a:endParaRPr>
          </a:p>
        </p:txBody>
      </p:sp>
      <p:sp>
        <p:nvSpPr>
          <p:cNvPr id="12" name="Rektangel: rundade hörn 11">
            <a:extLst>
              <a:ext uri="{FF2B5EF4-FFF2-40B4-BE49-F238E27FC236}">
                <a16:creationId xmlns:a16="http://schemas.microsoft.com/office/drawing/2014/main" id="{3B757B36-BE46-419F-A9AD-5CB07E40007E}"/>
              </a:ext>
            </a:extLst>
          </p:cNvPr>
          <p:cNvSpPr/>
          <p:nvPr/>
        </p:nvSpPr>
        <p:spPr>
          <a:xfrm>
            <a:off x="5023684" y="3236507"/>
            <a:ext cx="6534516" cy="1233551"/>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i="1" dirty="0">
                <a:solidFill>
                  <a:schemeClr val="bg1"/>
                </a:solidFill>
                <a:latin typeface="Telegraf" panose="00000500000000000000"/>
              </a:rPr>
              <a:t>Du er facilitatoren</a:t>
            </a:r>
            <a:r>
              <a:rPr lang="sv-SE" sz="1400" b="1" i="1" dirty="0">
                <a:solidFill>
                  <a:schemeClr val="bg1"/>
                </a:solidFill>
                <a:latin typeface="Telegraf" panose="00000500000000000000"/>
              </a:rPr>
              <a:t>!  </a:t>
            </a:r>
            <a:r>
              <a:rPr lang="da-DK" sz="1200" dirty="0">
                <a:solidFill>
                  <a:schemeClr val="bg1"/>
                </a:solidFill>
                <a:latin typeface="Telegraf" panose="00000500000000000000"/>
              </a:rPr>
              <a:t>Det er vigtigt at involvere dine medarbejdere og give dem følelsen af påvirkning af arbejdssituationen. Din rolle er derfor at tage et skridt tilbage og lade medarbejderne tilkendegive deres holdninger. Se dig selv som en facilitator, altså den som leder samtalen, tager noter og modererer situationen. Du skal altså sørge for at få noget konkret ud af workshoppen. </a:t>
            </a:r>
            <a:endParaRPr lang="da-DK" sz="1400" dirty="0">
              <a:solidFill>
                <a:schemeClr val="bg1"/>
              </a:solidFill>
              <a:latin typeface="Telegraf" panose="00000500000000000000"/>
            </a:endParaRPr>
          </a:p>
        </p:txBody>
      </p:sp>
      <p:sp>
        <p:nvSpPr>
          <p:cNvPr id="13" name="Rektangel: rundade hörn 12">
            <a:extLst>
              <a:ext uri="{FF2B5EF4-FFF2-40B4-BE49-F238E27FC236}">
                <a16:creationId xmlns:a16="http://schemas.microsoft.com/office/drawing/2014/main" id="{5C12E293-9F47-4200-95E0-6EC9E4EBE408}"/>
              </a:ext>
            </a:extLst>
          </p:cNvPr>
          <p:cNvSpPr/>
          <p:nvPr/>
        </p:nvSpPr>
        <p:spPr>
          <a:xfrm>
            <a:off x="5034034" y="4641349"/>
            <a:ext cx="6555216" cy="1392964"/>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i="1" dirty="0">
                <a:solidFill>
                  <a:schemeClr val="bg1"/>
                </a:solidFill>
                <a:latin typeface="Telegraf" panose="00000500000000000000"/>
              </a:rPr>
              <a:t>Du bør ikke komme med løsninger</a:t>
            </a:r>
            <a:r>
              <a:rPr lang="sv-SE" sz="1400" b="1" i="1" dirty="0">
                <a:solidFill>
                  <a:schemeClr val="bg1"/>
                </a:solidFill>
                <a:latin typeface="Telegraf" panose="00000500000000000000"/>
              </a:rPr>
              <a:t>!</a:t>
            </a:r>
            <a:r>
              <a:rPr lang="en-US" sz="1200" b="1" i="1" dirty="0">
                <a:solidFill>
                  <a:schemeClr val="bg1"/>
                </a:solidFill>
                <a:latin typeface="Telegraf" panose="00000500000000000000"/>
              </a:rPr>
              <a:t>  </a:t>
            </a:r>
            <a:r>
              <a:rPr lang="da-DK" sz="1200" dirty="0">
                <a:solidFill>
                  <a:schemeClr val="bg1"/>
                </a:solidFill>
                <a:latin typeface="Telegraf" panose="00000500000000000000"/>
              </a:rPr>
              <a:t>Som leder er du vant til at finde løsninger og konkrete handlingsforslag. Men, i denne proces handler det om at tage et skridt tilbage og lade dine medarbejdere komme frem til løsningerne. Du kan hjælpe dem </a:t>
            </a:r>
            <a:br>
              <a:rPr lang="da-DK" sz="1200" dirty="0">
                <a:solidFill>
                  <a:schemeClr val="bg1"/>
                </a:solidFill>
                <a:latin typeface="Telegraf" panose="00000500000000000000"/>
              </a:rPr>
            </a:br>
            <a:r>
              <a:rPr lang="da-DK" sz="1200" dirty="0">
                <a:solidFill>
                  <a:schemeClr val="bg1"/>
                </a:solidFill>
                <a:latin typeface="Telegraf" panose="00000500000000000000"/>
              </a:rPr>
              <a:t>med at komme i den rigtige retning, men forsøg at undgå din impuls om at give dem løsninger. Lad teamet gøre arbejdet – det vil styrke følelsen af involvering, tillid og ansvar i teamet. </a:t>
            </a:r>
            <a:endParaRPr lang="da-DK" sz="1400" dirty="0">
              <a:solidFill>
                <a:schemeClr val="bg1"/>
              </a:solidFill>
              <a:latin typeface="Telegraf" panose="00000500000000000000"/>
            </a:endParaRPr>
          </a:p>
        </p:txBody>
      </p:sp>
    </p:spTree>
    <p:extLst>
      <p:ext uri="{BB962C8B-B14F-4D97-AF65-F5344CB8AC3E}">
        <p14:creationId xmlns:p14="http://schemas.microsoft.com/office/powerpoint/2010/main" val="12799386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ktangel: rundade hörn 19">
            <a:extLst>
              <a:ext uri="{FF2B5EF4-FFF2-40B4-BE49-F238E27FC236}">
                <a16:creationId xmlns:a16="http://schemas.microsoft.com/office/drawing/2014/main" id="{3E643C28-7552-4699-922B-A6B1710C73A8}"/>
              </a:ext>
            </a:extLst>
          </p:cNvPr>
          <p:cNvSpPr/>
          <p:nvPr/>
        </p:nvSpPr>
        <p:spPr>
          <a:xfrm>
            <a:off x="359037" y="2337369"/>
            <a:ext cx="4459541" cy="2388741"/>
          </a:xfrm>
          <a:prstGeom prst="roundRect">
            <a:avLst/>
          </a:prstGeom>
          <a:solidFill>
            <a:schemeClr val="accent1">
              <a:alpha val="17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sv-SE" i="1" dirty="0">
              <a:solidFill>
                <a:schemeClr val="bg1"/>
              </a:solidFill>
            </a:endParaRPr>
          </a:p>
          <a:p>
            <a:r>
              <a:rPr lang="sv-SE" sz="4800" b="1" dirty="0" err="1">
                <a:solidFill>
                  <a:srgbClr val="FFCFCD"/>
                </a:solidFill>
                <a:latin typeface="Telegraf" panose="00000500000000000000"/>
              </a:rPr>
              <a:t>Udtjekning</a:t>
            </a:r>
            <a:endParaRPr lang="sv-SE" sz="4800" b="1" dirty="0">
              <a:solidFill>
                <a:srgbClr val="FFCFCD"/>
              </a:solidFill>
              <a:latin typeface="Telegraf" panose="00000500000000000000"/>
            </a:endParaRPr>
          </a:p>
          <a:p>
            <a:endParaRPr lang="sv-SE" sz="1100" b="1" i="1" dirty="0">
              <a:solidFill>
                <a:schemeClr val="bg1"/>
              </a:solidFill>
              <a:latin typeface="Telegraf" panose="00000500000000000000"/>
            </a:endParaRPr>
          </a:p>
          <a:p>
            <a:r>
              <a:rPr lang="da-DK" i="1" dirty="0">
                <a:solidFill>
                  <a:schemeClr val="bg1"/>
                </a:solidFill>
              </a:rPr>
              <a:t>Det sidste skridt i workshoppen er at lave en “</a:t>
            </a:r>
            <a:r>
              <a:rPr lang="da-DK" i="1" dirty="0" err="1">
                <a:solidFill>
                  <a:schemeClr val="bg1"/>
                </a:solidFill>
              </a:rPr>
              <a:t>udtjekning</a:t>
            </a:r>
            <a:r>
              <a:rPr lang="da-DK" i="1" dirty="0">
                <a:solidFill>
                  <a:schemeClr val="bg1"/>
                </a:solidFill>
              </a:rPr>
              <a:t>” med gruppen. Spørg hver medarbejder hvad de kan tage med sig fra workshoppen og forklar kort hvad I har gennemgået og hvilke handlinger I har planlagt. </a:t>
            </a:r>
          </a:p>
        </p:txBody>
      </p:sp>
      <p:pic>
        <p:nvPicPr>
          <p:cNvPr id="3" name="Bildobjekt 2">
            <a:extLst>
              <a:ext uri="{FF2B5EF4-FFF2-40B4-BE49-F238E27FC236}">
                <a16:creationId xmlns:a16="http://schemas.microsoft.com/office/drawing/2014/main" id="{9EE669AD-6499-4BFB-9A74-13D59B68E74E}"/>
              </a:ext>
            </a:extLst>
          </p:cNvPr>
          <p:cNvPicPr>
            <a:picLocks noChangeAspect="1"/>
          </p:cNvPicPr>
          <p:nvPr/>
        </p:nvPicPr>
        <p:blipFill>
          <a:blip r:embed="rId2"/>
          <a:stretch>
            <a:fillRect/>
          </a:stretch>
        </p:blipFill>
        <p:spPr>
          <a:xfrm>
            <a:off x="4890497" y="782119"/>
            <a:ext cx="7058347" cy="5293761"/>
          </a:xfrm>
          <a:prstGeom prst="rect">
            <a:avLst/>
          </a:prstGeom>
        </p:spPr>
      </p:pic>
    </p:spTree>
    <p:extLst>
      <p:ext uri="{BB962C8B-B14F-4D97-AF65-F5344CB8AC3E}">
        <p14:creationId xmlns:p14="http://schemas.microsoft.com/office/powerpoint/2010/main" val="10586496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CFCD"/>
        </a:solidFill>
        <a:effectLst/>
      </p:bgPr>
    </p:bg>
    <p:spTree>
      <p:nvGrpSpPr>
        <p:cNvPr id="1" name=""/>
        <p:cNvGrpSpPr/>
        <p:nvPr/>
      </p:nvGrpSpPr>
      <p:grpSpPr>
        <a:xfrm>
          <a:off x="0" y="0"/>
          <a:ext cx="0" cy="0"/>
          <a:chOff x="0" y="0"/>
          <a:chExt cx="0" cy="0"/>
        </a:xfrm>
      </p:grpSpPr>
      <p:pic>
        <p:nvPicPr>
          <p:cNvPr id="19" name="Bildobjekt 18">
            <a:extLst>
              <a:ext uri="{FF2B5EF4-FFF2-40B4-BE49-F238E27FC236}">
                <a16:creationId xmlns:a16="http://schemas.microsoft.com/office/drawing/2014/main" id="{9A4982BD-DACF-46DE-9CDF-7BEE05DBD44D}"/>
              </a:ext>
            </a:extLst>
          </p:cNvPr>
          <p:cNvPicPr>
            <a:picLocks noChangeAspect="1"/>
          </p:cNvPicPr>
          <p:nvPr/>
        </p:nvPicPr>
        <p:blipFill>
          <a:blip r:embed="rId2">
            <a:alphaModFix/>
          </a:blip>
          <a:stretch>
            <a:fillRect/>
          </a:stretch>
        </p:blipFill>
        <p:spPr>
          <a:xfrm>
            <a:off x="6599711" y="2162544"/>
            <a:ext cx="4527845" cy="3424183"/>
          </a:xfrm>
          <a:prstGeom prst="rect">
            <a:avLst/>
          </a:prstGeom>
        </p:spPr>
      </p:pic>
      <p:sp>
        <p:nvSpPr>
          <p:cNvPr id="3" name="Rubrik 2">
            <a:extLst>
              <a:ext uri="{FF2B5EF4-FFF2-40B4-BE49-F238E27FC236}">
                <a16:creationId xmlns:a16="http://schemas.microsoft.com/office/drawing/2014/main" id="{51162CA2-B3E8-4351-8EC9-C14F94EC61A6}"/>
              </a:ext>
            </a:extLst>
          </p:cNvPr>
          <p:cNvSpPr>
            <a:spLocks noGrp="1"/>
          </p:cNvSpPr>
          <p:nvPr>
            <p:ph type="title"/>
          </p:nvPr>
        </p:nvSpPr>
        <p:spPr>
          <a:xfrm>
            <a:off x="794555" y="327482"/>
            <a:ext cx="9634359" cy="1142144"/>
          </a:xfrm>
        </p:spPr>
        <p:txBody>
          <a:bodyPr/>
          <a:lstStyle/>
          <a:p>
            <a:r>
              <a:rPr lang="da-DK" sz="4400" dirty="0">
                <a:solidFill>
                  <a:srgbClr val="FFCFCD"/>
                </a:solidFill>
                <a:latin typeface="Telegraf" panose="00000500000000000000"/>
              </a:rPr>
              <a:t>Hvad er Weekliprocessen? </a:t>
            </a:r>
          </a:p>
        </p:txBody>
      </p:sp>
      <p:sp>
        <p:nvSpPr>
          <p:cNvPr id="13" name="Rektangel: rundade hörn 12">
            <a:extLst>
              <a:ext uri="{FF2B5EF4-FFF2-40B4-BE49-F238E27FC236}">
                <a16:creationId xmlns:a16="http://schemas.microsoft.com/office/drawing/2014/main" id="{7B15FA26-62E0-4CF7-B7CD-CFA027222366}"/>
              </a:ext>
            </a:extLst>
          </p:cNvPr>
          <p:cNvSpPr/>
          <p:nvPr/>
        </p:nvSpPr>
        <p:spPr>
          <a:xfrm>
            <a:off x="882660" y="1565319"/>
            <a:ext cx="5018409" cy="4804428"/>
          </a:xfrm>
          <a:prstGeom prst="roundRect">
            <a:avLst/>
          </a:prstGeom>
          <a:solidFill>
            <a:schemeClr val="accent1">
              <a:lumMod val="10000"/>
              <a:lumOff val="90000"/>
              <a:alpha val="37000"/>
            </a:schemeClr>
          </a:solidFill>
          <a:ln w="38100">
            <a:solidFill>
              <a:schemeClr val="bg1"/>
            </a:solidFill>
            <a:prstDash val="sysDot"/>
          </a:ln>
          <a:effectLst/>
        </p:spPr>
        <p:style>
          <a:lnRef idx="0">
            <a:scrgbClr r="0" g="0" b="0"/>
          </a:lnRef>
          <a:fillRef idx="0">
            <a:scrgbClr r="0" g="0" b="0"/>
          </a:fillRef>
          <a:effectRef idx="0">
            <a:scrgbClr r="0" g="0" b="0"/>
          </a:effectRef>
          <a:fontRef idx="minor">
            <a:schemeClr val="lt1"/>
          </a:fontRef>
        </p:style>
        <p:txBody>
          <a:bodyPr rtlCol="0" anchor="ctr"/>
          <a:lstStyle/>
          <a:p>
            <a:pPr algn="l"/>
            <a:r>
              <a:rPr lang="da-DK" sz="1400" b="1" dirty="0">
                <a:solidFill>
                  <a:schemeClr val="bg1"/>
                </a:solidFill>
                <a:latin typeface="Telegraf" panose="00000500000000000000"/>
              </a:rPr>
              <a:t>Weekli er et system som tager temperaturen</a:t>
            </a:r>
            <a:br>
              <a:rPr lang="da-DK" sz="1400" b="1" dirty="0">
                <a:solidFill>
                  <a:schemeClr val="bg1"/>
                </a:solidFill>
                <a:latin typeface="Telegraf" panose="00000500000000000000"/>
              </a:rPr>
            </a:br>
            <a:r>
              <a:rPr lang="da-DK" sz="1400" b="1" dirty="0">
                <a:solidFill>
                  <a:schemeClr val="bg1"/>
                </a:solidFill>
                <a:latin typeface="Telegraf" panose="00000500000000000000"/>
              </a:rPr>
              <a:t>på organisationens opfattede arbejdssituation. Medarbejderne besvarer ugentlige spørgsmål </a:t>
            </a:r>
            <a:br>
              <a:rPr lang="da-DK" sz="1400" b="1" dirty="0">
                <a:solidFill>
                  <a:schemeClr val="bg1"/>
                </a:solidFill>
                <a:latin typeface="Telegraf" panose="00000500000000000000"/>
              </a:rPr>
            </a:br>
            <a:r>
              <a:rPr lang="da-DK" sz="1400" b="1" dirty="0">
                <a:solidFill>
                  <a:schemeClr val="bg1"/>
                </a:solidFill>
                <a:latin typeface="Telegraf" panose="00000500000000000000"/>
              </a:rPr>
              <a:t>om hvordan de opfatter forskellige dele af virksomheden, såsom arbejdsmiljøet, værdier, samarbejde, lederskab og krav fra arbejdet. </a:t>
            </a:r>
          </a:p>
          <a:p>
            <a:pPr algn="l"/>
            <a:endParaRPr lang="da-DK" sz="1400" b="1" dirty="0">
              <a:solidFill>
                <a:schemeClr val="bg1"/>
              </a:solidFill>
              <a:latin typeface="Telegraf" panose="00000500000000000000"/>
            </a:endParaRPr>
          </a:p>
          <a:p>
            <a:pPr algn="l"/>
            <a:r>
              <a:rPr lang="da-DK" sz="1400" b="1" dirty="0">
                <a:solidFill>
                  <a:schemeClr val="bg1"/>
                </a:solidFill>
                <a:latin typeface="Telegraf" panose="00000500000000000000"/>
              </a:rPr>
              <a:t>At spørge medarbejderne om at besvare ugentlige spørgsmål, skaber forventningen om forandringer vil blive foretaget og at ledelsen vil adressere de problematikker som er kommet i dagens lys. </a:t>
            </a:r>
          </a:p>
          <a:p>
            <a:pPr algn="l"/>
            <a:endParaRPr lang="da-DK" sz="1400" b="1" dirty="0">
              <a:solidFill>
                <a:schemeClr val="bg1"/>
              </a:solidFill>
              <a:latin typeface="Telegraf" panose="00000500000000000000"/>
            </a:endParaRPr>
          </a:p>
          <a:p>
            <a:pPr algn="l"/>
            <a:r>
              <a:rPr lang="da-DK" sz="1400" b="1" dirty="0">
                <a:solidFill>
                  <a:schemeClr val="bg1"/>
                </a:solidFill>
                <a:latin typeface="Telegraf" panose="00000500000000000000"/>
              </a:rPr>
              <a:t>Weekliprocessen kan derfor supportere ledere i deres arbejde med at udvikle handlingsplaner som kan lede ændringer baseret på den nuværende og ønskede situation. </a:t>
            </a:r>
          </a:p>
        </p:txBody>
      </p:sp>
    </p:spTree>
    <p:extLst>
      <p:ext uri="{BB962C8B-B14F-4D97-AF65-F5344CB8AC3E}">
        <p14:creationId xmlns:p14="http://schemas.microsoft.com/office/powerpoint/2010/main" val="12154164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Bild 13" descr="Märke 1 med hel fyllning">
            <a:extLst>
              <a:ext uri="{FF2B5EF4-FFF2-40B4-BE49-F238E27FC236}">
                <a16:creationId xmlns:a16="http://schemas.microsoft.com/office/drawing/2014/main" id="{83CAE120-F053-4624-B507-8BB7A4C7696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14344" y="4048168"/>
            <a:ext cx="517519" cy="517519"/>
          </a:xfrm>
          <a:prstGeom prst="rect">
            <a:avLst/>
          </a:prstGeom>
        </p:spPr>
      </p:pic>
      <p:pic>
        <p:nvPicPr>
          <p:cNvPr id="16" name="Bild 15" descr="Bricka med hel fyllning">
            <a:extLst>
              <a:ext uri="{FF2B5EF4-FFF2-40B4-BE49-F238E27FC236}">
                <a16:creationId xmlns:a16="http://schemas.microsoft.com/office/drawing/2014/main" id="{A8CCE50F-BD54-4B18-9668-67066DC2AC4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3078" y="4823257"/>
            <a:ext cx="517519" cy="517519"/>
          </a:xfrm>
          <a:prstGeom prst="rect">
            <a:avLst/>
          </a:prstGeom>
        </p:spPr>
      </p:pic>
      <p:pic>
        <p:nvPicPr>
          <p:cNvPr id="18" name="Bild 17" descr="Märke 3 med hel fyllning">
            <a:extLst>
              <a:ext uri="{FF2B5EF4-FFF2-40B4-BE49-F238E27FC236}">
                <a16:creationId xmlns:a16="http://schemas.microsoft.com/office/drawing/2014/main" id="{423558A3-1CCE-4236-8E54-47220DC7627D}"/>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714343" y="5574803"/>
            <a:ext cx="517519" cy="517519"/>
          </a:xfrm>
          <a:prstGeom prst="rect">
            <a:avLst/>
          </a:prstGeom>
        </p:spPr>
      </p:pic>
      <p:sp>
        <p:nvSpPr>
          <p:cNvPr id="20" name="textruta 19">
            <a:extLst>
              <a:ext uri="{FF2B5EF4-FFF2-40B4-BE49-F238E27FC236}">
                <a16:creationId xmlns:a16="http://schemas.microsoft.com/office/drawing/2014/main" id="{19CCB596-5326-4BCD-98AE-DAA25EEBD291}"/>
              </a:ext>
            </a:extLst>
          </p:cNvPr>
          <p:cNvSpPr txBox="1"/>
          <p:nvPr/>
        </p:nvSpPr>
        <p:spPr>
          <a:xfrm>
            <a:off x="1286541" y="3994867"/>
            <a:ext cx="6847366" cy="738664"/>
          </a:xfrm>
          <a:prstGeom prst="rect">
            <a:avLst/>
          </a:prstGeom>
          <a:noFill/>
        </p:spPr>
        <p:txBody>
          <a:bodyPr wrap="square">
            <a:spAutoFit/>
          </a:bodyPr>
          <a:lstStyle/>
          <a:p>
            <a:r>
              <a:rPr lang="da-DK" sz="1400" b="1" dirty="0">
                <a:solidFill>
                  <a:schemeClr val="bg1"/>
                </a:solidFill>
                <a:latin typeface="Telegraf" panose="00000500000000000000" pitchFamily="2" charset="0"/>
              </a:rPr>
              <a:t>Hvad kunne være de underliggende årsager til de lave værdier? </a:t>
            </a:r>
            <a:r>
              <a:rPr lang="da-DK" sz="1400" dirty="0">
                <a:solidFill>
                  <a:schemeClr val="bg1"/>
                </a:solidFill>
                <a:latin typeface="Telegraf" panose="00000500000000000000" pitchFamily="2" charset="0"/>
              </a:rPr>
              <a:t>Skyldes</a:t>
            </a:r>
            <a:r>
              <a:rPr lang="da-DK" sz="1400" b="1" dirty="0">
                <a:solidFill>
                  <a:schemeClr val="bg1"/>
                </a:solidFill>
                <a:latin typeface="Telegraf" panose="00000500000000000000" pitchFamily="2" charset="0"/>
              </a:rPr>
              <a:t> </a:t>
            </a:r>
            <a:r>
              <a:rPr lang="da-DK" sz="1400" dirty="0">
                <a:solidFill>
                  <a:schemeClr val="bg1"/>
                </a:solidFill>
                <a:latin typeface="Telegraf" panose="00000500000000000000" pitchFamily="2" charset="0"/>
              </a:rPr>
              <a:t>påvirkninger på virksomheds- eller individuelt niveau? Er der årsager relateret til din virksomheds kultur, arbejdsmåde eller lederevner? Eller måske en blanding?</a:t>
            </a:r>
          </a:p>
        </p:txBody>
      </p:sp>
      <p:sp>
        <p:nvSpPr>
          <p:cNvPr id="22" name="textruta 21">
            <a:extLst>
              <a:ext uri="{FF2B5EF4-FFF2-40B4-BE49-F238E27FC236}">
                <a16:creationId xmlns:a16="http://schemas.microsoft.com/office/drawing/2014/main" id="{0063A711-29D2-4472-BE94-215EDD97B7F2}"/>
              </a:ext>
            </a:extLst>
          </p:cNvPr>
          <p:cNvSpPr txBox="1"/>
          <p:nvPr/>
        </p:nvSpPr>
        <p:spPr>
          <a:xfrm>
            <a:off x="1286541" y="5006796"/>
            <a:ext cx="6847366" cy="307777"/>
          </a:xfrm>
          <a:prstGeom prst="rect">
            <a:avLst/>
          </a:prstGeom>
          <a:noFill/>
        </p:spPr>
        <p:txBody>
          <a:bodyPr wrap="square">
            <a:spAutoFit/>
          </a:bodyPr>
          <a:lstStyle/>
          <a:p>
            <a:r>
              <a:rPr lang="da-DK" sz="1400" b="1">
                <a:solidFill>
                  <a:schemeClr val="bg1"/>
                </a:solidFill>
                <a:latin typeface="Telegraf" panose="00000500000000000000" pitchFamily="2" charset="0"/>
                <a:ea typeface="Roboto" panose="02000000000000000000" pitchFamily="2" charset="0"/>
                <a:cs typeface="Roboto" panose="02000000000000000000" pitchFamily="2" charset="0"/>
              </a:rPr>
              <a:t>Kan du påvirke de lave værdier? </a:t>
            </a:r>
            <a:r>
              <a:rPr lang="da-DK" sz="1400">
                <a:solidFill>
                  <a:schemeClr val="bg1"/>
                </a:solidFill>
                <a:latin typeface="Telegraf" panose="00000500000000000000" pitchFamily="2" charset="0"/>
                <a:ea typeface="Roboto" panose="02000000000000000000" pitchFamily="2" charset="0"/>
                <a:cs typeface="Roboto" panose="02000000000000000000" pitchFamily="2" charset="0"/>
              </a:rPr>
              <a:t>Hvordan?</a:t>
            </a:r>
          </a:p>
        </p:txBody>
      </p:sp>
      <p:sp>
        <p:nvSpPr>
          <p:cNvPr id="24" name="textruta 23">
            <a:extLst>
              <a:ext uri="{FF2B5EF4-FFF2-40B4-BE49-F238E27FC236}">
                <a16:creationId xmlns:a16="http://schemas.microsoft.com/office/drawing/2014/main" id="{B93706C0-4367-476C-847B-72D0E89D8A82}"/>
              </a:ext>
            </a:extLst>
          </p:cNvPr>
          <p:cNvSpPr txBox="1"/>
          <p:nvPr/>
        </p:nvSpPr>
        <p:spPr>
          <a:xfrm>
            <a:off x="1286541" y="5625848"/>
            <a:ext cx="6847366" cy="523220"/>
          </a:xfrm>
          <a:prstGeom prst="rect">
            <a:avLst/>
          </a:prstGeom>
          <a:noFill/>
        </p:spPr>
        <p:txBody>
          <a:bodyPr wrap="square">
            <a:spAutoFit/>
          </a:bodyPr>
          <a:lstStyle/>
          <a:p>
            <a:r>
              <a:rPr lang="da-DK" sz="1400" b="1">
                <a:solidFill>
                  <a:schemeClr val="bg1"/>
                </a:solidFill>
                <a:latin typeface="Telegraf" panose="00000500000000000000" pitchFamily="2" charset="0"/>
                <a:ea typeface="Roboto" panose="02000000000000000000" pitchFamily="2" charset="0"/>
                <a:cs typeface="Roboto" panose="02000000000000000000" pitchFamily="2" charset="0"/>
              </a:rPr>
              <a:t>Bør disse værdier forbedres? </a:t>
            </a:r>
            <a:r>
              <a:rPr lang="da-DK" sz="1400">
                <a:solidFill>
                  <a:schemeClr val="bg1"/>
                </a:solidFill>
                <a:latin typeface="Telegraf" panose="00000500000000000000" pitchFamily="2" charset="0"/>
                <a:ea typeface="Roboto" panose="02000000000000000000" pitchFamily="2" charset="0"/>
                <a:cs typeface="Roboto" panose="02000000000000000000" pitchFamily="2" charset="0"/>
              </a:rPr>
              <a:t>Hvor meget betyder de for dig og dit team? Hvad ville det betyde for forretningen hvis du styrkede/udviklede disse værdier?</a:t>
            </a:r>
          </a:p>
        </p:txBody>
      </p:sp>
      <p:sp>
        <p:nvSpPr>
          <p:cNvPr id="28" name="textruta 27">
            <a:extLst>
              <a:ext uri="{FF2B5EF4-FFF2-40B4-BE49-F238E27FC236}">
                <a16:creationId xmlns:a16="http://schemas.microsoft.com/office/drawing/2014/main" id="{10D1755C-973E-4AA7-980B-C24D952FC5FC}"/>
              </a:ext>
            </a:extLst>
          </p:cNvPr>
          <p:cNvSpPr txBox="1"/>
          <p:nvPr/>
        </p:nvSpPr>
        <p:spPr>
          <a:xfrm>
            <a:off x="1286541" y="3323569"/>
            <a:ext cx="6847366" cy="369332"/>
          </a:xfrm>
          <a:prstGeom prst="rect">
            <a:avLst/>
          </a:prstGeom>
          <a:noFill/>
        </p:spPr>
        <p:txBody>
          <a:bodyPr wrap="square">
            <a:spAutoFit/>
          </a:bodyPr>
          <a:lstStyle/>
          <a:p>
            <a:pPr marL="0" indent="0">
              <a:buNone/>
            </a:pPr>
            <a:r>
              <a:rPr lang="da-DK" b="1">
                <a:solidFill>
                  <a:schemeClr val="bg1"/>
                </a:solidFill>
                <a:latin typeface="Telegraf" panose="00000500000000000000"/>
              </a:rPr>
              <a:t>Tag tiden til at reflektere over følgende:</a:t>
            </a:r>
            <a:endParaRPr lang="da-DK" sz="1800" b="1">
              <a:solidFill>
                <a:schemeClr val="bg1"/>
              </a:solidFill>
              <a:latin typeface="Telegraf" panose="00000500000000000000"/>
            </a:endParaRPr>
          </a:p>
        </p:txBody>
      </p:sp>
      <p:pic>
        <p:nvPicPr>
          <p:cNvPr id="32" name="Bildobjekt 31">
            <a:extLst>
              <a:ext uri="{FF2B5EF4-FFF2-40B4-BE49-F238E27FC236}">
                <a16:creationId xmlns:a16="http://schemas.microsoft.com/office/drawing/2014/main" id="{D5B1CACC-8487-42AE-8E90-135E5718FF51}"/>
              </a:ext>
            </a:extLst>
          </p:cNvPr>
          <p:cNvPicPr>
            <a:picLocks noChangeAspect="1"/>
          </p:cNvPicPr>
          <p:nvPr/>
        </p:nvPicPr>
        <p:blipFill>
          <a:blip r:embed="rId8"/>
          <a:stretch>
            <a:fillRect/>
          </a:stretch>
        </p:blipFill>
        <p:spPr>
          <a:xfrm>
            <a:off x="7918326" y="2370194"/>
            <a:ext cx="3463369" cy="3463369"/>
          </a:xfrm>
          <a:prstGeom prst="rect">
            <a:avLst/>
          </a:prstGeom>
          <a:effectLst/>
        </p:spPr>
      </p:pic>
      <p:sp>
        <p:nvSpPr>
          <p:cNvPr id="34" name="Rektangel: rundade hörn 33">
            <a:extLst>
              <a:ext uri="{FF2B5EF4-FFF2-40B4-BE49-F238E27FC236}">
                <a16:creationId xmlns:a16="http://schemas.microsoft.com/office/drawing/2014/main" id="{3470B07C-8468-4057-8F46-4B53B3411D07}"/>
              </a:ext>
            </a:extLst>
          </p:cNvPr>
          <p:cNvSpPr/>
          <p:nvPr/>
        </p:nvSpPr>
        <p:spPr>
          <a:xfrm>
            <a:off x="349900" y="1677938"/>
            <a:ext cx="10452823" cy="1291167"/>
          </a:xfrm>
          <a:prstGeom prst="roundRect">
            <a:avLst/>
          </a:prstGeom>
          <a:solidFill>
            <a:schemeClr val="accent3">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35" name="textruta 34">
            <a:extLst>
              <a:ext uri="{FF2B5EF4-FFF2-40B4-BE49-F238E27FC236}">
                <a16:creationId xmlns:a16="http://schemas.microsoft.com/office/drawing/2014/main" id="{39141618-31D4-4A92-A9DE-7AB5FADC4849}"/>
              </a:ext>
            </a:extLst>
          </p:cNvPr>
          <p:cNvSpPr txBox="1"/>
          <p:nvPr/>
        </p:nvSpPr>
        <p:spPr>
          <a:xfrm>
            <a:off x="545483" y="1813855"/>
            <a:ext cx="10061655" cy="1077218"/>
          </a:xfrm>
          <a:prstGeom prst="rect">
            <a:avLst/>
          </a:prstGeom>
          <a:noFill/>
        </p:spPr>
        <p:txBody>
          <a:bodyPr wrap="square" rtlCol="0" anchor="ctr">
            <a:spAutoFit/>
          </a:bodyPr>
          <a:lstStyle/>
          <a:p>
            <a:pPr marL="0" marR="0" indent="0" defTabSz="914400" rtl="0" eaLnBrk="1" fontAlgn="auto" latinLnBrk="0" hangingPunct="1">
              <a:lnSpc>
                <a:spcPct val="100000"/>
              </a:lnSpc>
              <a:spcBef>
                <a:spcPts val="0"/>
              </a:spcBef>
              <a:spcAft>
                <a:spcPts val="0"/>
              </a:spcAft>
              <a:buClrTx/>
              <a:buSzTx/>
              <a:buFontTx/>
              <a:buNone/>
              <a:tabLst/>
            </a:pPr>
            <a:r>
              <a:rPr lang="da-DK" sz="1600" b="0" i="0" dirty="0">
                <a:solidFill>
                  <a:schemeClr val="bg1"/>
                </a:solidFill>
                <a:latin typeface="Telegraf" panose="00000500000000000000"/>
              </a:rPr>
              <a:t>Første skridt er at få en oversigt over de ting som skal forbedres I teamet. Målet for Weekliprocessen er at komme frem til “Hvordan”, men det er vigtigt at du som leder og</a:t>
            </a:r>
            <a:r>
              <a:rPr lang="da-DK" sz="1600" dirty="0">
                <a:solidFill>
                  <a:schemeClr val="bg1"/>
                </a:solidFill>
                <a:latin typeface="Telegraf" panose="00000500000000000000"/>
              </a:rPr>
              <a:t>så har en ide om den nuværende situation. Første skridt er derfor at booke et møde med dig selv, hvor du identificerer hvilke skalaer har brug for forbedringer i dit team. </a:t>
            </a:r>
            <a:endParaRPr lang="da-DK" sz="1600" b="0" i="0" dirty="0">
              <a:solidFill>
                <a:schemeClr val="bg1"/>
              </a:solidFill>
              <a:latin typeface="Telegraf UltraLight" pitchFamily="2" charset="77"/>
            </a:endParaRPr>
          </a:p>
        </p:txBody>
      </p:sp>
      <p:sp>
        <p:nvSpPr>
          <p:cNvPr id="13" name="Rubrik 2">
            <a:extLst>
              <a:ext uri="{FF2B5EF4-FFF2-40B4-BE49-F238E27FC236}">
                <a16:creationId xmlns:a16="http://schemas.microsoft.com/office/drawing/2014/main" id="{23A66990-9B41-4833-B20D-86D5F7F853BD}"/>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Første skridt: Forberedelse</a:t>
            </a:r>
          </a:p>
        </p:txBody>
      </p:sp>
    </p:spTree>
    <p:extLst>
      <p:ext uri="{BB962C8B-B14F-4D97-AF65-F5344CB8AC3E}">
        <p14:creationId xmlns:p14="http://schemas.microsoft.com/office/powerpoint/2010/main" val="14977083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3A38C797-0223-428D-9467-4332FE913DF3}"/>
              </a:ext>
            </a:extLst>
          </p:cNvPr>
          <p:cNvPicPr>
            <a:picLocks noChangeAspect="1"/>
          </p:cNvPicPr>
          <p:nvPr/>
        </p:nvPicPr>
        <p:blipFill>
          <a:blip r:embed="rId2"/>
          <a:stretch>
            <a:fillRect/>
          </a:stretch>
        </p:blipFill>
        <p:spPr>
          <a:xfrm>
            <a:off x="6269968" y="1924444"/>
            <a:ext cx="4538445" cy="3708362"/>
          </a:xfrm>
          <a:prstGeom prst="rect">
            <a:avLst/>
          </a:prstGeom>
        </p:spPr>
      </p:pic>
      <p:sp>
        <p:nvSpPr>
          <p:cNvPr id="7" name="Rektangel: rundade hörn 6">
            <a:extLst>
              <a:ext uri="{FF2B5EF4-FFF2-40B4-BE49-F238E27FC236}">
                <a16:creationId xmlns:a16="http://schemas.microsoft.com/office/drawing/2014/main" id="{B8B62E02-1135-4D5A-9EB4-A997742C6FC8}"/>
              </a:ext>
            </a:extLst>
          </p:cNvPr>
          <p:cNvSpPr/>
          <p:nvPr/>
        </p:nvSpPr>
        <p:spPr>
          <a:xfrm>
            <a:off x="595343" y="3218032"/>
            <a:ext cx="5158185" cy="2862257"/>
          </a:xfrm>
          <a:prstGeom prst="roundRect">
            <a:avLst/>
          </a:prstGeom>
          <a:solidFill>
            <a:schemeClr val="accent3">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da-DK" dirty="0"/>
          </a:p>
        </p:txBody>
      </p:sp>
      <p:sp>
        <p:nvSpPr>
          <p:cNvPr id="4" name="textruta 3">
            <a:extLst>
              <a:ext uri="{FF2B5EF4-FFF2-40B4-BE49-F238E27FC236}">
                <a16:creationId xmlns:a16="http://schemas.microsoft.com/office/drawing/2014/main" id="{D5707633-52A6-4E41-B549-7C6C44DC9186}"/>
              </a:ext>
            </a:extLst>
          </p:cNvPr>
          <p:cNvSpPr txBox="1"/>
          <p:nvPr/>
        </p:nvSpPr>
        <p:spPr>
          <a:xfrm>
            <a:off x="1032272" y="3918666"/>
            <a:ext cx="4284323" cy="2062103"/>
          </a:xfrm>
          <a:prstGeom prst="rect">
            <a:avLst/>
          </a:prstGeom>
          <a:noFill/>
        </p:spPr>
        <p:txBody>
          <a:bodyPr wrap="square" rtlCol="0" anchor="ctr">
            <a:spAutoFit/>
          </a:bodyPr>
          <a:lstStyle/>
          <a:p>
            <a:pPr algn="ctr"/>
            <a:r>
              <a:rPr lang="da-DK" sz="1600" dirty="0">
                <a:solidFill>
                  <a:schemeClr val="bg1"/>
                </a:solidFill>
                <a:latin typeface="Telegraf" panose="00000500000000000000" pitchFamily="2" charset="0"/>
              </a:rPr>
              <a:t>Under denne workshop er din rolle administrativ. Det betyder at du skal skrive noter, moderere diskussionen og sikre at du bevæger dig den rigtige retning – fra identificering til løsning og handlingsplan. Prøv derfor, så vidt som muligt, at tage et skridt tilbage i diskussionen og lad dine medarbejdere ytre sig. </a:t>
            </a:r>
            <a:endParaRPr lang="da-DK" sz="3200" b="0" i="0" dirty="0">
              <a:solidFill>
                <a:schemeClr val="bg1"/>
              </a:solidFill>
              <a:latin typeface="Telegraf UltraLight" pitchFamily="2" charset="77"/>
            </a:endParaRPr>
          </a:p>
        </p:txBody>
      </p:sp>
      <p:pic>
        <p:nvPicPr>
          <p:cNvPr id="9" name="Bild 8" descr="Information med hel fyllning">
            <a:extLst>
              <a:ext uri="{FF2B5EF4-FFF2-40B4-BE49-F238E27FC236}">
                <a16:creationId xmlns:a16="http://schemas.microsoft.com/office/drawing/2014/main" id="{412BB66C-0272-4F5B-A9EA-A4DC957795B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845214" y="3261435"/>
            <a:ext cx="658440" cy="658440"/>
          </a:xfrm>
          <a:prstGeom prst="rect">
            <a:avLst/>
          </a:prstGeom>
        </p:spPr>
      </p:pic>
      <p:sp>
        <p:nvSpPr>
          <p:cNvPr id="10" name="Pratbubbla: rektangel med rundade hörn 9">
            <a:extLst>
              <a:ext uri="{FF2B5EF4-FFF2-40B4-BE49-F238E27FC236}">
                <a16:creationId xmlns:a16="http://schemas.microsoft.com/office/drawing/2014/main" id="{F6B2A8AB-5E61-43A6-BBFA-71AE81A30035}"/>
              </a:ext>
            </a:extLst>
          </p:cNvPr>
          <p:cNvSpPr/>
          <p:nvPr/>
        </p:nvSpPr>
        <p:spPr>
          <a:xfrm rot="938148">
            <a:off x="9513868" y="700877"/>
            <a:ext cx="1613043" cy="1048633"/>
          </a:xfrm>
          <a:prstGeom prst="wedgeRoundRectCallout">
            <a:avLst/>
          </a:prstGeom>
          <a:solidFill>
            <a:srgbClr val="FFCFCD"/>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da-DK" sz="1400" b="1" dirty="0">
                <a:solidFill>
                  <a:sysClr val="windowText" lastClr="000000"/>
                </a:solidFill>
                <a:latin typeface="Telegraf" panose="00000500000000000000" pitchFamily="2" charset="0"/>
              </a:rPr>
              <a:t>Du skal bruge et whiteboard, post-</a:t>
            </a:r>
            <a:r>
              <a:rPr lang="da-DK" sz="1400" b="1" dirty="0" err="1">
                <a:solidFill>
                  <a:sysClr val="windowText" lastClr="000000"/>
                </a:solidFill>
                <a:latin typeface="Telegraf" panose="00000500000000000000" pitchFamily="2" charset="0"/>
              </a:rPr>
              <a:t>its</a:t>
            </a:r>
            <a:r>
              <a:rPr lang="da-DK" sz="1400" b="1" dirty="0">
                <a:solidFill>
                  <a:sysClr val="windowText" lastClr="000000"/>
                </a:solidFill>
                <a:latin typeface="Telegraf" panose="00000500000000000000" pitchFamily="2" charset="0"/>
              </a:rPr>
              <a:t> og kuglepenne!</a:t>
            </a:r>
          </a:p>
        </p:txBody>
      </p:sp>
      <p:sp>
        <p:nvSpPr>
          <p:cNvPr id="8" name="Rubrik 2">
            <a:extLst>
              <a:ext uri="{FF2B5EF4-FFF2-40B4-BE49-F238E27FC236}">
                <a16:creationId xmlns:a16="http://schemas.microsoft.com/office/drawing/2014/main" id="{55B35FAC-EB36-44E0-8A58-4112E96CC8C0}"/>
              </a:ext>
            </a:extLst>
          </p:cNvPr>
          <p:cNvSpPr>
            <a:spLocks noGrp="1"/>
          </p:cNvSpPr>
          <p:nvPr>
            <p:ph type="title"/>
          </p:nvPr>
        </p:nvSpPr>
        <p:spPr>
          <a:xfrm>
            <a:off x="794555" y="327482"/>
            <a:ext cx="9634359" cy="1142144"/>
          </a:xfrm>
        </p:spPr>
        <p:txBody>
          <a:bodyPr/>
          <a:lstStyle/>
          <a:p>
            <a:r>
              <a:rPr lang="da-DK" sz="4400" dirty="0">
                <a:solidFill>
                  <a:srgbClr val="FFCFCD"/>
                </a:solidFill>
                <a:latin typeface="Telegraf" panose="00000500000000000000"/>
              </a:rPr>
              <a:t>Kom i gang! </a:t>
            </a:r>
          </a:p>
        </p:txBody>
      </p:sp>
    </p:spTree>
    <p:extLst>
      <p:ext uri="{BB962C8B-B14F-4D97-AF65-F5344CB8AC3E}">
        <p14:creationId xmlns:p14="http://schemas.microsoft.com/office/powerpoint/2010/main" val="1565145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ktangel: rundade hörn 29">
            <a:extLst>
              <a:ext uri="{FF2B5EF4-FFF2-40B4-BE49-F238E27FC236}">
                <a16:creationId xmlns:a16="http://schemas.microsoft.com/office/drawing/2014/main" id="{269DDC0C-C438-45A9-80EB-8356ABCEB15D}"/>
              </a:ext>
            </a:extLst>
          </p:cNvPr>
          <p:cNvSpPr/>
          <p:nvPr/>
        </p:nvSpPr>
        <p:spPr>
          <a:xfrm>
            <a:off x="411098" y="4983811"/>
            <a:ext cx="7661350" cy="1206716"/>
          </a:xfrm>
          <a:prstGeom prst="roundRect">
            <a:avLst/>
          </a:prstGeom>
          <a:solidFill>
            <a:schemeClr val="accent3">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2" name="Rounded Rectangle 16">
            <a:extLst>
              <a:ext uri="{FF2B5EF4-FFF2-40B4-BE49-F238E27FC236}">
                <a16:creationId xmlns:a16="http://schemas.microsoft.com/office/drawing/2014/main" id="{E9396154-E232-435C-A73A-BA76FB36BD9B}"/>
              </a:ext>
            </a:extLst>
          </p:cNvPr>
          <p:cNvSpPr/>
          <p:nvPr/>
        </p:nvSpPr>
        <p:spPr>
          <a:xfrm>
            <a:off x="411098" y="1632327"/>
            <a:ext cx="1850242" cy="502935"/>
          </a:xfrm>
          <a:prstGeom prst="roundRect">
            <a:avLst>
              <a:gd name="adj" fmla="val 50000"/>
            </a:avLst>
          </a:prstGeom>
          <a:solidFill>
            <a:schemeClr val="accent3"/>
          </a:solidFill>
          <a:ln w="12700" cap="flat">
            <a:noFill/>
            <a:miter lim="400000"/>
          </a:ln>
          <a:effectLst>
            <a:outerShdw blurRad="63500" sx="102000" sy="102000" algn="ctr" rotWithShape="0">
              <a:prstClr val="black">
                <a:alpha val="40000"/>
              </a:prstClr>
            </a:out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25 min</a:t>
            </a:r>
          </a:p>
        </p:txBody>
      </p:sp>
      <p:sp>
        <p:nvSpPr>
          <p:cNvPr id="15" name="textruta 14">
            <a:extLst>
              <a:ext uri="{FF2B5EF4-FFF2-40B4-BE49-F238E27FC236}">
                <a16:creationId xmlns:a16="http://schemas.microsoft.com/office/drawing/2014/main" id="{2C100C89-E5BE-49E4-BC61-79A2ACDDABCF}"/>
              </a:ext>
            </a:extLst>
          </p:cNvPr>
          <p:cNvSpPr txBox="1"/>
          <p:nvPr/>
        </p:nvSpPr>
        <p:spPr>
          <a:xfrm>
            <a:off x="411098" y="2223104"/>
            <a:ext cx="7156650" cy="584775"/>
          </a:xfrm>
          <a:prstGeom prst="rect">
            <a:avLst/>
          </a:prstGeom>
          <a:noFill/>
        </p:spPr>
        <p:txBody>
          <a:bodyPr wrap="square">
            <a:spAutoFit/>
          </a:bodyPr>
          <a:lstStyle/>
          <a:p>
            <a:pPr algn="l"/>
            <a:r>
              <a:rPr lang="da-DK" sz="1600" b="1" dirty="0">
                <a:solidFill>
                  <a:schemeClr val="bg1"/>
                </a:solidFill>
                <a:latin typeface="Telegraf" panose="00000500000000000000"/>
                <a:ea typeface="Roboto" panose="02000000000000000000" pitchFamily="2" charset="0"/>
                <a:cs typeface="Roboto" panose="02000000000000000000" pitchFamily="2" charset="0"/>
              </a:rPr>
              <a:t>Spørg dine medarbejdere om følgende spørgsmål og opfordr dem til at give specifikke eksempler. </a:t>
            </a:r>
          </a:p>
        </p:txBody>
      </p:sp>
      <p:sp>
        <p:nvSpPr>
          <p:cNvPr id="17" name="textruta 16">
            <a:extLst>
              <a:ext uri="{FF2B5EF4-FFF2-40B4-BE49-F238E27FC236}">
                <a16:creationId xmlns:a16="http://schemas.microsoft.com/office/drawing/2014/main" id="{050191D5-3872-472B-8615-4760649EC6D1}"/>
              </a:ext>
            </a:extLst>
          </p:cNvPr>
          <p:cNvSpPr txBox="1"/>
          <p:nvPr/>
        </p:nvSpPr>
        <p:spPr>
          <a:xfrm>
            <a:off x="1231863" y="3277795"/>
            <a:ext cx="6097712" cy="338554"/>
          </a:xfrm>
          <a:prstGeom prst="rect">
            <a:avLst/>
          </a:prstGeom>
          <a:noFill/>
        </p:spPr>
        <p:txBody>
          <a:bodyPr wrap="square">
            <a:spAutoFit/>
          </a:bodyPr>
          <a:lstStyle/>
          <a:p>
            <a:pPr algn="l"/>
            <a:r>
              <a:rPr lang="da-DK" sz="1600" b="0" dirty="0">
                <a:solidFill>
                  <a:schemeClr val="bg1"/>
                </a:solidFill>
                <a:latin typeface="Telegraf" panose="00000500000000000000"/>
                <a:ea typeface="Roboto" panose="02000000000000000000" pitchFamily="2" charset="0"/>
                <a:cs typeface="Roboto" panose="02000000000000000000" pitchFamily="2" charset="0"/>
              </a:rPr>
              <a:t>Hvordan påvirker denne lave [</a:t>
            </a:r>
            <a:r>
              <a:rPr lang="da-DK" sz="1600" b="1" dirty="0">
                <a:solidFill>
                  <a:schemeClr val="bg1"/>
                </a:solidFill>
                <a:latin typeface="Telegraf" panose="00000500000000000000"/>
                <a:ea typeface="Roboto" panose="02000000000000000000" pitchFamily="2" charset="0"/>
                <a:cs typeface="Roboto" panose="02000000000000000000" pitchFamily="2" charset="0"/>
              </a:rPr>
              <a:t>værdi</a:t>
            </a:r>
            <a:r>
              <a:rPr lang="da-DK" sz="1600" b="0" dirty="0">
                <a:solidFill>
                  <a:schemeClr val="bg1"/>
                </a:solidFill>
                <a:latin typeface="Telegraf" panose="00000500000000000000"/>
                <a:ea typeface="Roboto" panose="02000000000000000000" pitchFamily="2" charset="0"/>
                <a:cs typeface="Roboto" panose="02000000000000000000" pitchFamily="2" charset="0"/>
              </a:rPr>
              <a:t>] dit team?</a:t>
            </a:r>
          </a:p>
        </p:txBody>
      </p:sp>
      <p:sp>
        <p:nvSpPr>
          <p:cNvPr id="19" name="textruta 18">
            <a:extLst>
              <a:ext uri="{FF2B5EF4-FFF2-40B4-BE49-F238E27FC236}">
                <a16:creationId xmlns:a16="http://schemas.microsoft.com/office/drawing/2014/main" id="{742488CA-BE5C-4220-869D-E54A5A2BC9C2}"/>
              </a:ext>
            </a:extLst>
          </p:cNvPr>
          <p:cNvSpPr txBox="1"/>
          <p:nvPr/>
        </p:nvSpPr>
        <p:spPr>
          <a:xfrm>
            <a:off x="1231862" y="3877469"/>
            <a:ext cx="6097712" cy="338554"/>
          </a:xfrm>
          <a:prstGeom prst="rect">
            <a:avLst/>
          </a:prstGeom>
          <a:noFill/>
        </p:spPr>
        <p:txBody>
          <a:bodyPr wrap="square">
            <a:spAutoFit/>
          </a:bodyPr>
          <a:lstStyle/>
          <a:p>
            <a:pPr algn="l"/>
            <a:r>
              <a:rPr lang="da-DK" sz="1600" b="0">
                <a:solidFill>
                  <a:schemeClr val="bg1"/>
                </a:solidFill>
                <a:latin typeface="Telegraf" panose="00000500000000000000"/>
                <a:ea typeface="Roboto" panose="02000000000000000000" pitchFamily="2" charset="0"/>
                <a:cs typeface="Roboto" panose="02000000000000000000" pitchFamily="2" charset="0"/>
              </a:rPr>
              <a:t>I hvilke situationer bliver denne lave [</a:t>
            </a:r>
            <a:r>
              <a:rPr lang="da-DK" sz="1600" b="1">
                <a:solidFill>
                  <a:schemeClr val="bg1"/>
                </a:solidFill>
                <a:latin typeface="Telegraf" panose="00000500000000000000"/>
                <a:ea typeface="Roboto" panose="02000000000000000000" pitchFamily="2" charset="0"/>
                <a:cs typeface="Roboto" panose="02000000000000000000" pitchFamily="2" charset="0"/>
              </a:rPr>
              <a:t>værdi</a:t>
            </a:r>
            <a:r>
              <a:rPr lang="da-DK" sz="1600" b="0">
                <a:solidFill>
                  <a:schemeClr val="bg1"/>
                </a:solidFill>
                <a:latin typeface="Telegraf" panose="00000500000000000000"/>
                <a:ea typeface="Roboto" panose="02000000000000000000" pitchFamily="2" charset="0"/>
                <a:cs typeface="Roboto" panose="02000000000000000000" pitchFamily="2" charset="0"/>
              </a:rPr>
              <a:t>] mest tydelig?</a:t>
            </a:r>
          </a:p>
        </p:txBody>
      </p:sp>
      <p:sp>
        <p:nvSpPr>
          <p:cNvPr id="21" name="textruta 20">
            <a:extLst>
              <a:ext uri="{FF2B5EF4-FFF2-40B4-BE49-F238E27FC236}">
                <a16:creationId xmlns:a16="http://schemas.microsoft.com/office/drawing/2014/main" id="{30A6F464-E578-414B-B72C-AFBEB6DBA5EB}"/>
              </a:ext>
            </a:extLst>
          </p:cNvPr>
          <p:cNvSpPr txBox="1"/>
          <p:nvPr/>
        </p:nvSpPr>
        <p:spPr>
          <a:xfrm>
            <a:off x="1231863" y="4439921"/>
            <a:ext cx="7054298" cy="338554"/>
          </a:xfrm>
          <a:prstGeom prst="rect">
            <a:avLst/>
          </a:prstGeom>
          <a:noFill/>
        </p:spPr>
        <p:txBody>
          <a:bodyPr wrap="square">
            <a:spAutoFit/>
          </a:bodyPr>
          <a:lstStyle/>
          <a:p>
            <a:pPr algn="l"/>
            <a:r>
              <a:rPr lang="da-DK" sz="1600" b="0">
                <a:solidFill>
                  <a:schemeClr val="bg1"/>
                </a:solidFill>
                <a:latin typeface="Telegraf" panose="00000500000000000000"/>
                <a:ea typeface="Roboto" panose="02000000000000000000" pitchFamily="2" charset="0"/>
                <a:cs typeface="Roboto" panose="02000000000000000000" pitchFamily="2" charset="0"/>
              </a:rPr>
              <a:t>Hvad er konsekvenserne af denne lave [</a:t>
            </a:r>
            <a:r>
              <a:rPr lang="da-DK" sz="1600" b="1">
                <a:solidFill>
                  <a:schemeClr val="bg1"/>
                </a:solidFill>
                <a:latin typeface="Telegraf" panose="00000500000000000000"/>
                <a:ea typeface="Roboto" panose="02000000000000000000" pitchFamily="2" charset="0"/>
                <a:cs typeface="Roboto" panose="02000000000000000000" pitchFamily="2" charset="0"/>
              </a:rPr>
              <a:t>scale</a:t>
            </a:r>
            <a:r>
              <a:rPr lang="da-DK" sz="1600" b="0">
                <a:solidFill>
                  <a:schemeClr val="bg1"/>
                </a:solidFill>
                <a:latin typeface="Telegraf" panose="00000500000000000000"/>
                <a:ea typeface="Roboto" panose="02000000000000000000" pitchFamily="2" charset="0"/>
                <a:cs typeface="Roboto" panose="02000000000000000000" pitchFamily="2" charset="0"/>
              </a:rPr>
              <a:t>] </a:t>
            </a:r>
            <a:r>
              <a:rPr lang="da-DK" sz="1600">
                <a:solidFill>
                  <a:schemeClr val="bg1"/>
                </a:solidFill>
                <a:latin typeface="Telegraf" panose="00000500000000000000"/>
                <a:ea typeface="Roboto" panose="02000000000000000000" pitchFamily="2" charset="0"/>
                <a:cs typeface="Roboto" panose="02000000000000000000" pitchFamily="2" charset="0"/>
              </a:rPr>
              <a:t>på arbejdspladsen</a:t>
            </a:r>
            <a:r>
              <a:rPr lang="da-DK" sz="1600" b="0">
                <a:solidFill>
                  <a:schemeClr val="bg1"/>
                </a:solidFill>
                <a:latin typeface="Telegraf" panose="00000500000000000000"/>
                <a:ea typeface="Roboto" panose="02000000000000000000" pitchFamily="2" charset="0"/>
                <a:cs typeface="Roboto" panose="02000000000000000000" pitchFamily="2" charset="0"/>
              </a:rPr>
              <a:t>?</a:t>
            </a:r>
          </a:p>
        </p:txBody>
      </p:sp>
      <p:sp>
        <p:nvSpPr>
          <p:cNvPr id="23" name="textruta 22">
            <a:extLst>
              <a:ext uri="{FF2B5EF4-FFF2-40B4-BE49-F238E27FC236}">
                <a16:creationId xmlns:a16="http://schemas.microsoft.com/office/drawing/2014/main" id="{4D81B909-910D-48DC-9038-ADE811BC7C44}"/>
              </a:ext>
            </a:extLst>
          </p:cNvPr>
          <p:cNvSpPr txBox="1"/>
          <p:nvPr/>
        </p:nvSpPr>
        <p:spPr>
          <a:xfrm>
            <a:off x="1480581" y="5103359"/>
            <a:ext cx="6591867" cy="923330"/>
          </a:xfrm>
          <a:prstGeom prst="rect">
            <a:avLst/>
          </a:prstGeom>
          <a:noFill/>
        </p:spPr>
        <p:txBody>
          <a:bodyPr wrap="square">
            <a:spAutoFit/>
          </a:bodyPr>
          <a:lstStyle/>
          <a:p>
            <a:pPr algn="l"/>
            <a:r>
              <a:rPr lang="en-US" sz="1800" b="0" dirty="0">
                <a:solidFill>
                  <a:schemeClr val="bg1"/>
                </a:solidFill>
                <a:latin typeface="Telegraf" panose="00000500000000000000"/>
                <a:ea typeface="Roboto" panose="02000000000000000000" pitchFamily="2" charset="0"/>
                <a:cs typeface="Roboto" panose="02000000000000000000" pitchFamily="2" charset="0"/>
              </a:rPr>
              <a:t>Remind the groups that the objective of this exercise is not to find scapegoats, but to gain a better understanding of the situation.</a:t>
            </a:r>
            <a:endParaRPr kumimoji="0" lang="sv-SE" sz="1800" b="0" i="0" u="none" strike="noStrike" cap="none" spc="0" normalizeH="0" baseline="0" dirty="0">
              <a:ln>
                <a:noFill/>
              </a:ln>
              <a:solidFill>
                <a:schemeClr val="bg1"/>
              </a:solidFill>
              <a:effectLst/>
              <a:uFillTx/>
              <a:latin typeface="Telegraf" panose="00000500000000000000"/>
              <a:ea typeface="Roboto" panose="02000000000000000000" pitchFamily="2" charset="0"/>
              <a:cs typeface="Roboto" panose="02000000000000000000" pitchFamily="2" charset="0"/>
              <a:sym typeface="Roboto"/>
            </a:endParaRPr>
          </a:p>
        </p:txBody>
      </p:sp>
      <p:pic>
        <p:nvPicPr>
          <p:cNvPr id="9" name="Bild 8" descr="Badge Tick1 med hel fyllning">
            <a:extLst>
              <a:ext uri="{FF2B5EF4-FFF2-40B4-BE49-F238E27FC236}">
                <a16:creationId xmlns:a16="http://schemas.microsoft.com/office/drawing/2014/main" id="{27149F15-323D-4461-95E9-AF8654FB8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424" y="3189953"/>
            <a:ext cx="469439" cy="469439"/>
          </a:xfrm>
          <a:prstGeom prst="rect">
            <a:avLst/>
          </a:prstGeom>
        </p:spPr>
      </p:pic>
      <p:pic>
        <p:nvPicPr>
          <p:cNvPr id="25" name="Bild 24" descr="Badge Tick1 med hel fyllning">
            <a:extLst>
              <a:ext uri="{FF2B5EF4-FFF2-40B4-BE49-F238E27FC236}">
                <a16:creationId xmlns:a16="http://schemas.microsoft.com/office/drawing/2014/main" id="{AF748A43-6EA3-412C-8C9A-BB3BCAAB3E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423" y="3779915"/>
            <a:ext cx="469439" cy="469439"/>
          </a:xfrm>
          <a:prstGeom prst="rect">
            <a:avLst/>
          </a:prstGeom>
        </p:spPr>
      </p:pic>
      <p:pic>
        <p:nvPicPr>
          <p:cNvPr id="27" name="Bild 26" descr="Badge Tick1 med hel fyllning">
            <a:extLst>
              <a:ext uri="{FF2B5EF4-FFF2-40B4-BE49-F238E27FC236}">
                <a16:creationId xmlns:a16="http://schemas.microsoft.com/office/drawing/2014/main" id="{788ED6FA-C0A1-4765-8A48-96F38DFEDE2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424" y="4342014"/>
            <a:ext cx="469439" cy="469439"/>
          </a:xfrm>
          <a:prstGeom prst="rect">
            <a:avLst/>
          </a:prstGeom>
        </p:spPr>
      </p:pic>
      <p:pic>
        <p:nvPicPr>
          <p:cNvPr id="31" name="Bild 30" descr="Information med hel fyllning">
            <a:extLst>
              <a:ext uri="{FF2B5EF4-FFF2-40B4-BE49-F238E27FC236}">
                <a16:creationId xmlns:a16="http://schemas.microsoft.com/office/drawing/2014/main" id="{7D949275-E447-4E8D-8ED1-096B3550B1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7708" y="5192970"/>
            <a:ext cx="658440" cy="658440"/>
          </a:xfrm>
          <a:prstGeom prst="rect">
            <a:avLst/>
          </a:prstGeom>
        </p:spPr>
      </p:pic>
      <p:pic>
        <p:nvPicPr>
          <p:cNvPr id="3" name="Bildobjekt 2">
            <a:extLst>
              <a:ext uri="{FF2B5EF4-FFF2-40B4-BE49-F238E27FC236}">
                <a16:creationId xmlns:a16="http://schemas.microsoft.com/office/drawing/2014/main" id="{B7A768A6-E748-4A73-AE6D-8F8012427967}"/>
              </a:ext>
            </a:extLst>
          </p:cNvPr>
          <p:cNvPicPr>
            <a:picLocks noChangeAspect="1"/>
          </p:cNvPicPr>
          <p:nvPr/>
        </p:nvPicPr>
        <p:blipFill>
          <a:blip r:embed="rId6"/>
          <a:stretch>
            <a:fillRect/>
          </a:stretch>
        </p:blipFill>
        <p:spPr>
          <a:xfrm>
            <a:off x="7366579" y="358135"/>
            <a:ext cx="4660500" cy="4259526"/>
          </a:xfrm>
          <a:prstGeom prst="rect">
            <a:avLst/>
          </a:prstGeom>
        </p:spPr>
      </p:pic>
      <p:sp>
        <p:nvSpPr>
          <p:cNvPr id="16" name="Rubrik 2">
            <a:extLst>
              <a:ext uri="{FF2B5EF4-FFF2-40B4-BE49-F238E27FC236}">
                <a16:creationId xmlns:a16="http://schemas.microsoft.com/office/drawing/2014/main" id="{DFFC5040-2043-4B24-8866-19FF1E78CAFA}"/>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Nuværende situation</a:t>
            </a:r>
          </a:p>
        </p:txBody>
      </p:sp>
    </p:spTree>
    <p:extLst>
      <p:ext uri="{BB962C8B-B14F-4D97-AF65-F5344CB8AC3E}">
        <p14:creationId xmlns:p14="http://schemas.microsoft.com/office/powerpoint/2010/main" val="22339824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F8D8143D-233F-4E53-8605-41D8D35C30D4}"/>
              </a:ext>
            </a:extLst>
          </p:cNvPr>
          <p:cNvSpPr/>
          <p:nvPr/>
        </p:nvSpPr>
        <p:spPr>
          <a:xfrm>
            <a:off x="1547716" y="1916623"/>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sv-SE" sz="1600" dirty="0" err="1">
                <a:latin typeface="Telegraf" panose="00000500000000000000"/>
              </a:rPr>
              <a:t>Årsager</a:t>
            </a:r>
            <a:r>
              <a:rPr lang="sv-SE" sz="1600" dirty="0">
                <a:latin typeface="Telegraf" panose="00000500000000000000"/>
              </a:rPr>
              <a:t> på et organisatorisk </a:t>
            </a:r>
            <a:r>
              <a:rPr lang="sv-SE" sz="1600" dirty="0" err="1">
                <a:latin typeface="Telegraf" panose="00000500000000000000"/>
              </a:rPr>
              <a:t>niveau</a:t>
            </a:r>
            <a:r>
              <a:rPr lang="sv-SE" sz="1600" dirty="0">
                <a:latin typeface="Telegraf" panose="00000500000000000000"/>
              </a:rPr>
              <a:t>?</a:t>
            </a:r>
          </a:p>
        </p:txBody>
      </p:sp>
      <p:sp>
        <p:nvSpPr>
          <p:cNvPr id="16" name="Rektangel: rundade hörn 15">
            <a:extLst>
              <a:ext uri="{FF2B5EF4-FFF2-40B4-BE49-F238E27FC236}">
                <a16:creationId xmlns:a16="http://schemas.microsoft.com/office/drawing/2014/main" id="{927EE905-5B4B-4805-9129-5D3E1820D0DA}"/>
              </a:ext>
            </a:extLst>
          </p:cNvPr>
          <p:cNvSpPr/>
          <p:nvPr/>
        </p:nvSpPr>
        <p:spPr>
          <a:xfrm>
            <a:off x="4729870" y="1930714"/>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en-US" sz="1600" dirty="0" err="1">
                <a:latin typeface="Telegraf" panose="00000500000000000000"/>
              </a:rPr>
              <a:t>Årsager</a:t>
            </a:r>
            <a:r>
              <a:rPr lang="en-US" sz="1600" dirty="0">
                <a:latin typeface="Telegraf" panose="00000500000000000000"/>
              </a:rPr>
              <a:t> </a:t>
            </a:r>
            <a:r>
              <a:rPr lang="en-US" sz="1600" dirty="0" err="1">
                <a:latin typeface="Telegraf" panose="00000500000000000000"/>
              </a:rPr>
              <a:t>relateret</a:t>
            </a:r>
            <a:r>
              <a:rPr lang="en-US" sz="1600" dirty="0">
                <a:latin typeface="Telegraf" panose="00000500000000000000"/>
              </a:rPr>
              <a:t> </a:t>
            </a:r>
            <a:r>
              <a:rPr lang="en-US" sz="1600" dirty="0" err="1">
                <a:latin typeface="Telegraf" panose="00000500000000000000"/>
              </a:rPr>
              <a:t>til</a:t>
            </a:r>
            <a:r>
              <a:rPr lang="en-US" sz="1600" dirty="0">
                <a:latin typeface="Telegraf" panose="00000500000000000000"/>
              </a:rPr>
              <a:t> </a:t>
            </a:r>
            <a:r>
              <a:rPr lang="en-US" sz="1600" dirty="0" err="1">
                <a:latin typeface="Telegraf" panose="00000500000000000000"/>
              </a:rPr>
              <a:t>arbejdsmetoder</a:t>
            </a:r>
            <a:r>
              <a:rPr lang="en-US" sz="1600" dirty="0">
                <a:latin typeface="Telegraf" panose="00000500000000000000"/>
              </a:rPr>
              <a:t>?</a:t>
            </a:r>
            <a:endParaRPr lang="sv-SE" sz="1600" dirty="0">
              <a:latin typeface="Telegraf" panose="00000500000000000000"/>
            </a:endParaRPr>
          </a:p>
        </p:txBody>
      </p:sp>
      <p:sp>
        <p:nvSpPr>
          <p:cNvPr id="18" name="Rektangel: rundade hörn 17">
            <a:extLst>
              <a:ext uri="{FF2B5EF4-FFF2-40B4-BE49-F238E27FC236}">
                <a16:creationId xmlns:a16="http://schemas.microsoft.com/office/drawing/2014/main" id="{2B65D48A-C75E-4135-B1A7-480BAA131ED5}"/>
              </a:ext>
            </a:extLst>
          </p:cNvPr>
          <p:cNvSpPr/>
          <p:nvPr/>
        </p:nvSpPr>
        <p:spPr>
          <a:xfrm>
            <a:off x="7912024" y="1930714"/>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sv-SE" sz="1600" dirty="0">
                <a:latin typeface="Telegraf" panose="00000500000000000000"/>
              </a:rPr>
              <a:t>Kulturelle </a:t>
            </a:r>
            <a:r>
              <a:rPr lang="sv-SE" sz="1600" dirty="0" err="1">
                <a:latin typeface="Telegraf" panose="00000500000000000000"/>
              </a:rPr>
              <a:t>årsager</a:t>
            </a:r>
            <a:r>
              <a:rPr lang="sv-SE" sz="1600" dirty="0">
                <a:latin typeface="Telegraf" panose="00000500000000000000"/>
              </a:rPr>
              <a:t>?</a:t>
            </a:r>
          </a:p>
        </p:txBody>
      </p:sp>
      <p:sp>
        <p:nvSpPr>
          <p:cNvPr id="20" name="Rektangel: rundade hörn 19">
            <a:extLst>
              <a:ext uri="{FF2B5EF4-FFF2-40B4-BE49-F238E27FC236}">
                <a16:creationId xmlns:a16="http://schemas.microsoft.com/office/drawing/2014/main" id="{2D20CA8B-D21D-4789-8618-7BD6E418EA60}"/>
              </a:ext>
            </a:extLst>
          </p:cNvPr>
          <p:cNvSpPr/>
          <p:nvPr/>
        </p:nvSpPr>
        <p:spPr>
          <a:xfrm>
            <a:off x="7912023" y="4353316"/>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sv-SE" sz="1600" dirty="0">
                <a:latin typeface="Telegraf" panose="00000500000000000000"/>
              </a:rPr>
              <a:t>Andre </a:t>
            </a:r>
            <a:r>
              <a:rPr lang="sv-SE" sz="1600" dirty="0" err="1">
                <a:latin typeface="Telegraf" panose="00000500000000000000"/>
              </a:rPr>
              <a:t>årsager</a:t>
            </a:r>
            <a:r>
              <a:rPr lang="sv-SE" sz="1600" dirty="0">
                <a:latin typeface="Telegraf" panose="00000500000000000000"/>
              </a:rPr>
              <a:t>?</a:t>
            </a:r>
          </a:p>
        </p:txBody>
      </p:sp>
      <p:sp>
        <p:nvSpPr>
          <p:cNvPr id="22" name="Rektangel: rundade hörn 21">
            <a:extLst>
              <a:ext uri="{FF2B5EF4-FFF2-40B4-BE49-F238E27FC236}">
                <a16:creationId xmlns:a16="http://schemas.microsoft.com/office/drawing/2014/main" id="{288B6411-C282-43EE-B0CD-2684A433DA20}"/>
              </a:ext>
            </a:extLst>
          </p:cNvPr>
          <p:cNvSpPr/>
          <p:nvPr/>
        </p:nvSpPr>
        <p:spPr>
          <a:xfrm>
            <a:off x="4729869" y="4353316"/>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en-US" sz="1600" dirty="0" err="1">
                <a:latin typeface="Telegraf" panose="00000500000000000000"/>
              </a:rPr>
              <a:t>Årsager</a:t>
            </a:r>
            <a:r>
              <a:rPr lang="en-US" sz="1600" dirty="0">
                <a:latin typeface="Telegraf" panose="00000500000000000000"/>
              </a:rPr>
              <a:t> </a:t>
            </a:r>
            <a:r>
              <a:rPr lang="en-US" sz="1600" dirty="0" err="1">
                <a:latin typeface="Telegraf" panose="00000500000000000000"/>
              </a:rPr>
              <a:t>relateret</a:t>
            </a:r>
            <a:r>
              <a:rPr lang="en-US" sz="1600" dirty="0">
                <a:latin typeface="Telegraf" panose="00000500000000000000"/>
              </a:rPr>
              <a:t> </a:t>
            </a:r>
            <a:r>
              <a:rPr lang="en-US" sz="1600" dirty="0" err="1">
                <a:latin typeface="Telegraf" panose="00000500000000000000"/>
              </a:rPr>
              <a:t>til</a:t>
            </a:r>
            <a:r>
              <a:rPr lang="en-US" sz="1600" dirty="0">
                <a:latin typeface="Telegraf" panose="00000500000000000000"/>
              </a:rPr>
              <a:t> </a:t>
            </a:r>
            <a:r>
              <a:rPr lang="en-US" sz="1600" dirty="0" err="1">
                <a:latin typeface="Telegraf" panose="00000500000000000000"/>
              </a:rPr>
              <a:t>lederskabet</a:t>
            </a:r>
            <a:r>
              <a:rPr lang="en-US" sz="1600" dirty="0">
                <a:latin typeface="Telegraf" panose="00000500000000000000"/>
              </a:rPr>
              <a:t>?</a:t>
            </a:r>
            <a:endParaRPr lang="sv-SE" sz="1600" dirty="0">
              <a:latin typeface="Telegraf" panose="00000500000000000000"/>
            </a:endParaRPr>
          </a:p>
        </p:txBody>
      </p:sp>
      <p:sp>
        <p:nvSpPr>
          <p:cNvPr id="24" name="Rektangel: rundade hörn 23">
            <a:extLst>
              <a:ext uri="{FF2B5EF4-FFF2-40B4-BE49-F238E27FC236}">
                <a16:creationId xmlns:a16="http://schemas.microsoft.com/office/drawing/2014/main" id="{6AF228D2-1B06-43B4-ADDD-4DA1E2214961}"/>
              </a:ext>
            </a:extLst>
          </p:cNvPr>
          <p:cNvSpPr/>
          <p:nvPr/>
        </p:nvSpPr>
        <p:spPr>
          <a:xfrm>
            <a:off x="1547715" y="4288348"/>
            <a:ext cx="2732259"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b"/>
          <a:lstStyle/>
          <a:p>
            <a:pPr algn="ctr"/>
            <a:r>
              <a:rPr lang="en-US" sz="1600" dirty="0" err="1">
                <a:latin typeface="Telegraf" panose="00000500000000000000"/>
              </a:rPr>
              <a:t>Årsager</a:t>
            </a:r>
            <a:r>
              <a:rPr lang="en-US" sz="1600" dirty="0">
                <a:latin typeface="Telegraf" panose="00000500000000000000"/>
              </a:rPr>
              <a:t> </a:t>
            </a:r>
            <a:r>
              <a:rPr lang="en-US" sz="1600" dirty="0" err="1">
                <a:latin typeface="Telegraf" panose="00000500000000000000"/>
              </a:rPr>
              <a:t>på</a:t>
            </a:r>
            <a:r>
              <a:rPr lang="en-US" sz="1600" dirty="0">
                <a:latin typeface="Telegraf" panose="00000500000000000000"/>
              </a:rPr>
              <a:t> et </a:t>
            </a:r>
            <a:r>
              <a:rPr lang="en-US" sz="1600" dirty="0" err="1">
                <a:latin typeface="Telegraf" panose="00000500000000000000"/>
              </a:rPr>
              <a:t>individuelt</a:t>
            </a:r>
            <a:r>
              <a:rPr lang="en-US" sz="1600" dirty="0">
                <a:latin typeface="Telegraf" panose="00000500000000000000"/>
              </a:rPr>
              <a:t> </a:t>
            </a:r>
            <a:r>
              <a:rPr lang="en-US" sz="1600" dirty="0" err="1">
                <a:latin typeface="Telegraf" panose="00000500000000000000"/>
              </a:rPr>
              <a:t>niveau</a:t>
            </a:r>
            <a:r>
              <a:rPr lang="en-US" sz="1600" dirty="0">
                <a:latin typeface="Telegraf" panose="00000500000000000000"/>
              </a:rPr>
              <a:t>?</a:t>
            </a:r>
            <a:endParaRPr lang="sv-SE" sz="1600" dirty="0">
              <a:latin typeface="Telegraf" panose="00000500000000000000"/>
            </a:endParaRPr>
          </a:p>
        </p:txBody>
      </p:sp>
      <p:pic>
        <p:nvPicPr>
          <p:cNvPr id="13" name="Picture 17">
            <a:extLst>
              <a:ext uri="{FF2B5EF4-FFF2-40B4-BE49-F238E27FC236}">
                <a16:creationId xmlns:a16="http://schemas.microsoft.com/office/drawing/2014/main" id="{46D851B8-C534-41C5-854E-793B393F3F2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222" y="2286131"/>
            <a:ext cx="1468282" cy="848667"/>
          </a:xfrm>
          <a:prstGeom prst="rect">
            <a:avLst/>
          </a:prstGeom>
        </p:spPr>
      </p:pic>
      <p:pic>
        <p:nvPicPr>
          <p:cNvPr id="26" name="Picture 11" descr="A picture containing vector graphics&#10;&#10;Description automatically generated">
            <a:extLst>
              <a:ext uri="{FF2B5EF4-FFF2-40B4-BE49-F238E27FC236}">
                <a16:creationId xmlns:a16="http://schemas.microsoft.com/office/drawing/2014/main" id="{C9457A60-9DA6-4A72-BC89-D0173B057B3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8617" y="2161780"/>
            <a:ext cx="1605640" cy="973018"/>
          </a:xfrm>
          <a:prstGeom prst="rect">
            <a:avLst/>
          </a:prstGeom>
        </p:spPr>
      </p:pic>
      <p:pic>
        <p:nvPicPr>
          <p:cNvPr id="28" name="Picture 15" descr="A picture containing building&#10;&#10;Description automatically generated">
            <a:extLst>
              <a:ext uri="{FF2B5EF4-FFF2-40B4-BE49-F238E27FC236}">
                <a16:creationId xmlns:a16="http://schemas.microsoft.com/office/drawing/2014/main" id="{E8F9999B-622C-4661-8FF8-7CD47E4CA4C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66639" y="2211695"/>
            <a:ext cx="1623026" cy="873188"/>
          </a:xfrm>
          <a:prstGeom prst="rect">
            <a:avLst/>
          </a:prstGeom>
        </p:spPr>
      </p:pic>
      <p:pic>
        <p:nvPicPr>
          <p:cNvPr id="30" name="Picture 19" descr="A picture containing vector graphics&#10;&#10;Description automatically generated">
            <a:extLst>
              <a:ext uri="{FF2B5EF4-FFF2-40B4-BE49-F238E27FC236}">
                <a16:creationId xmlns:a16="http://schemas.microsoft.com/office/drawing/2014/main" id="{79B1D9CE-730C-433E-881A-279AADD553A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43589" y="4626604"/>
            <a:ext cx="1706803" cy="993359"/>
          </a:xfrm>
          <a:prstGeom prst="rect">
            <a:avLst/>
          </a:prstGeom>
        </p:spPr>
      </p:pic>
      <p:pic>
        <p:nvPicPr>
          <p:cNvPr id="31" name="Picture 13">
            <a:extLst>
              <a:ext uri="{FF2B5EF4-FFF2-40B4-BE49-F238E27FC236}">
                <a16:creationId xmlns:a16="http://schemas.microsoft.com/office/drawing/2014/main" id="{75A4674D-D2FC-4902-8888-9CBC7B37A7E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18238" y="4714246"/>
            <a:ext cx="1755521" cy="818073"/>
          </a:xfrm>
          <a:prstGeom prst="rect">
            <a:avLst/>
          </a:prstGeom>
        </p:spPr>
      </p:pic>
      <p:pic>
        <p:nvPicPr>
          <p:cNvPr id="32" name="Picture 9" descr="A close up of a logo&#10;&#10;Description automatically generated">
            <a:extLst>
              <a:ext uri="{FF2B5EF4-FFF2-40B4-BE49-F238E27FC236}">
                <a16:creationId xmlns:a16="http://schemas.microsoft.com/office/drawing/2014/main" id="{19ED8777-6128-4508-8EBD-D5765BB7912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32954" y="4714246"/>
            <a:ext cx="1756711" cy="829167"/>
          </a:xfrm>
          <a:prstGeom prst="rect">
            <a:avLst/>
          </a:prstGeom>
        </p:spPr>
      </p:pic>
      <p:sp>
        <p:nvSpPr>
          <p:cNvPr id="3" name="textruta 2">
            <a:extLst>
              <a:ext uri="{FF2B5EF4-FFF2-40B4-BE49-F238E27FC236}">
                <a16:creationId xmlns:a16="http://schemas.microsoft.com/office/drawing/2014/main" id="{C156BF1B-DEA3-4179-B185-62825009BA06}"/>
              </a:ext>
            </a:extLst>
          </p:cNvPr>
          <p:cNvSpPr txBox="1"/>
          <p:nvPr/>
        </p:nvSpPr>
        <p:spPr>
          <a:xfrm>
            <a:off x="1295866" y="1313168"/>
            <a:ext cx="9435875" cy="523220"/>
          </a:xfrm>
          <a:prstGeom prst="rect">
            <a:avLst/>
          </a:prstGeom>
          <a:noFill/>
        </p:spPr>
        <p:txBody>
          <a:bodyPr wrap="square" rtlCol="0" anchor="ctr">
            <a:spAutoFit/>
          </a:bodyPr>
          <a:lstStyle/>
          <a:p>
            <a:pPr marL="0" marR="0" indent="0" algn="ctr" defTabSz="914400" rtl="0" eaLnBrk="1" fontAlgn="auto" latinLnBrk="0" hangingPunct="1">
              <a:lnSpc>
                <a:spcPct val="100000"/>
              </a:lnSpc>
              <a:spcBef>
                <a:spcPts val="0"/>
              </a:spcBef>
              <a:spcAft>
                <a:spcPts val="0"/>
              </a:spcAft>
              <a:buClrTx/>
              <a:buSzTx/>
              <a:buFontTx/>
              <a:buNone/>
              <a:tabLst/>
            </a:pPr>
            <a:r>
              <a:rPr lang="da-DK" sz="1400" b="0" i="1" dirty="0">
                <a:solidFill>
                  <a:schemeClr val="bg1"/>
                </a:solidFill>
                <a:effectLst/>
                <a:latin typeface="Telegraf" panose="00000500000000000000" pitchFamily="2" charset="0"/>
              </a:rPr>
              <a:t>Dette kan bruges n</a:t>
            </a:r>
            <a:r>
              <a:rPr lang="da-DK" sz="1400" i="1" dirty="0">
                <a:solidFill>
                  <a:schemeClr val="bg1"/>
                </a:solidFill>
                <a:latin typeface="Telegraf" panose="00000500000000000000" pitchFamily="2" charset="0"/>
              </a:rPr>
              <a:t>år du skal identificere de underliggende årsager til negative værdier. Husk at påmind gruppen om at være mere specifik! </a:t>
            </a:r>
            <a:endParaRPr lang="da-DK" sz="1400" b="0" i="0" dirty="0">
              <a:solidFill>
                <a:schemeClr val="bg1"/>
              </a:solidFill>
              <a:latin typeface="Telegraf UltraLight" pitchFamily="2" charset="77"/>
            </a:endParaRPr>
          </a:p>
        </p:txBody>
      </p:sp>
      <p:sp>
        <p:nvSpPr>
          <p:cNvPr id="17" name="Rubrik 2">
            <a:extLst>
              <a:ext uri="{FF2B5EF4-FFF2-40B4-BE49-F238E27FC236}">
                <a16:creationId xmlns:a16="http://schemas.microsoft.com/office/drawing/2014/main" id="{195A0791-9E7B-4412-A715-AA6C7E98E86D}"/>
              </a:ext>
            </a:extLst>
          </p:cNvPr>
          <p:cNvSpPr txBox="1">
            <a:spLocks/>
          </p:cNvSpPr>
          <p:nvPr/>
        </p:nvSpPr>
        <p:spPr>
          <a:xfrm>
            <a:off x="794555" y="327482"/>
            <a:ext cx="9634359" cy="1142144"/>
          </a:xfrm>
          <a:prstGeom prst="rect">
            <a:avLst/>
          </a:prstGeom>
        </p:spPr>
        <p:txBody>
          <a:bodyPr/>
          <a:lstStyle>
            <a:lvl1pPr algn="l" defTabSz="914400" rtl="0" eaLnBrk="1" latinLnBrk="0" hangingPunct="1">
              <a:lnSpc>
                <a:spcPct val="90000"/>
              </a:lnSpc>
              <a:spcBef>
                <a:spcPct val="0"/>
              </a:spcBef>
              <a:buNone/>
              <a:defRPr sz="4000" b="1" i="0" kern="1200">
                <a:solidFill>
                  <a:srgbClr val="151517"/>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Hjælp med at identificere</a:t>
            </a:r>
          </a:p>
        </p:txBody>
      </p:sp>
    </p:spTree>
    <p:extLst>
      <p:ext uri="{BB962C8B-B14F-4D97-AF65-F5344CB8AC3E}">
        <p14:creationId xmlns:p14="http://schemas.microsoft.com/office/powerpoint/2010/main" val="230163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rundade hörn 1">
            <a:extLst>
              <a:ext uri="{FF2B5EF4-FFF2-40B4-BE49-F238E27FC236}">
                <a16:creationId xmlns:a16="http://schemas.microsoft.com/office/drawing/2014/main" id="{E2ABB1ED-E1E6-4268-AA36-2C6034722B9A}"/>
              </a:ext>
            </a:extLst>
          </p:cNvPr>
          <p:cNvSpPr/>
          <p:nvPr/>
        </p:nvSpPr>
        <p:spPr>
          <a:xfrm>
            <a:off x="473853" y="4641342"/>
            <a:ext cx="6667929" cy="1654139"/>
          </a:xfrm>
          <a:prstGeom prst="roundRect">
            <a:avLst/>
          </a:prstGeom>
          <a:solidFill>
            <a:schemeClr val="accent3">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2" name="Rounded Rectangle 16">
            <a:extLst>
              <a:ext uri="{FF2B5EF4-FFF2-40B4-BE49-F238E27FC236}">
                <a16:creationId xmlns:a16="http://schemas.microsoft.com/office/drawing/2014/main" id="{E9396154-E232-435C-A73A-BA76FB36BD9B}"/>
              </a:ext>
            </a:extLst>
          </p:cNvPr>
          <p:cNvSpPr/>
          <p:nvPr/>
        </p:nvSpPr>
        <p:spPr>
          <a:xfrm>
            <a:off x="411098" y="1727471"/>
            <a:ext cx="1850242" cy="502935"/>
          </a:xfrm>
          <a:prstGeom prst="roundRect">
            <a:avLst>
              <a:gd name="adj" fmla="val 50000"/>
            </a:avLst>
          </a:prstGeom>
          <a:solidFill>
            <a:schemeClr val="accent3"/>
          </a:solidFill>
          <a:ln w="12700" cap="flat">
            <a:noFill/>
            <a:miter lim="400000"/>
          </a:ln>
          <a:effectLst>
            <a:outerShdw blurRad="63500" sx="102000" sy="102000" algn="ctr" rotWithShape="0">
              <a:prstClr val="black">
                <a:alpha val="40000"/>
              </a:prstClr>
            </a:out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20 min</a:t>
            </a:r>
          </a:p>
        </p:txBody>
      </p:sp>
      <p:sp>
        <p:nvSpPr>
          <p:cNvPr id="15" name="textruta 14">
            <a:extLst>
              <a:ext uri="{FF2B5EF4-FFF2-40B4-BE49-F238E27FC236}">
                <a16:creationId xmlns:a16="http://schemas.microsoft.com/office/drawing/2014/main" id="{2C100C89-E5BE-49E4-BC61-79A2ACDDABCF}"/>
              </a:ext>
            </a:extLst>
          </p:cNvPr>
          <p:cNvSpPr txBox="1"/>
          <p:nvPr/>
        </p:nvSpPr>
        <p:spPr>
          <a:xfrm>
            <a:off x="411098" y="2342232"/>
            <a:ext cx="7156650" cy="584775"/>
          </a:xfrm>
          <a:prstGeom prst="rect">
            <a:avLst/>
          </a:prstGeom>
          <a:noFill/>
        </p:spPr>
        <p:txBody>
          <a:bodyPr wrap="square">
            <a:spAutoFit/>
          </a:bodyPr>
          <a:lstStyle/>
          <a:p>
            <a:pPr algn="l"/>
            <a:r>
              <a:rPr lang="da-DK" sz="1600" b="1" dirty="0">
                <a:solidFill>
                  <a:schemeClr val="bg1"/>
                </a:solidFill>
                <a:latin typeface="Telegraf" panose="00000500000000000000"/>
                <a:ea typeface="Roboto" panose="02000000000000000000" pitchFamily="2" charset="0"/>
                <a:cs typeface="Roboto" panose="02000000000000000000" pitchFamily="2" charset="0"/>
              </a:rPr>
              <a:t>Bed Gruppen om at diskutere følgende spørgsmål. Husk at din rolle er lede denne opgave, ikke deltage i diskussionen. </a:t>
            </a:r>
          </a:p>
        </p:txBody>
      </p:sp>
      <p:sp>
        <p:nvSpPr>
          <p:cNvPr id="17" name="textruta 16">
            <a:extLst>
              <a:ext uri="{FF2B5EF4-FFF2-40B4-BE49-F238E27FC236}">
                <a16:creationId xmlns:a16="http://schemas.microsoft.com/office/drawing/2014/main" id="{050191D5-3872-472B-8615-4760649EC6D1}"/>
              </a:ext>
            </a:extLst>
          </p:cNvPr>
          <p:cNvSpPr txBox="1"/>
          <p:nvPr/>
        </p:nvSpPr>
        <p:spPr>
          <a:xfrm>
            <a:off x="1231863" y="3372939"/>
            <a:ext cx="6097712" cy="338554"/>
          </a:xfrm>
          <a:prstGeom prst="rect">
            <a:avLst/>
          </a:prstGeom>
          <a:noFill/>
        </p:spPr>
        <p:txBody>
          <a:bodyPr wrap="square">
            <a:spAutoFit/>
          </a:bodyPr>
          <a:lstStyle/>
          <a:p>
            <a:pPr algn="l"/>
            <a:r>
              <a:rPr lang="en-US" sz="1600" b="0" dirty="0" err="1">
                <a:solidFill>
                  <a:schemeClr val="bg1"/>
                </a:solidFill>
                <a:latin typeface="Telegraf" panose="00000500000000000000"/>
                <a:ea typeface="Roboto" panose="02000000000000000000" pitchFamily="2" charset="0"/>
                <a:cs typeface="Roboto" panose="02000000000000000000" pitchFamily="2" charset="0"/>
              </a:rPr>
              <a:t>Hvad</a:t>
            </a:r>
            <a:r>
              <a:rPr lang="en-US" sz="1600" b="0" dirty="0">
                <a:solidFill>
                  <a:schemeClr val="bg1"/>
                </a:solidFill>
                <a:latin typeface="Telegraf" panose="00000500000000000000"/>
                <a:ea typeface="Roboto" panose="02000000000000000000" pitchFamily="2" charset="0"/>
                <a:cs typeface="Roboto" panose="02000000000000000000" pitchFamily="2" charset="0"/>
              </a:rPr>
              <a:t> </a:t>
            </a:r>
            <a:r>
              <a:rPr lang="en-US" sz="1600" b="0" dirty="0" err="1">
                <a:solidFill>
                  <a:schemeClr val="bg1"/>
                </a:solidFill>
                <a:latin typeface="Telegraf" panose="00000500000000000000"/>
                <a:ea typeface="Roboto" panose="02000000000000000000" pitchFamily="2" charset="0"/>
                <a:cs typeface="Roboto" panose="02000000000000000000" pitchFamily="2" charset="0"/>
              </a:rPr>
              <a:t>håber</a:t>
            </a:r>
            <a:r>
              <a:rPr lang="en-US" sz="1600" b="0" dirty="0">
                <a:solidFill>
                  <a:schemeClr val="bg1"/>
                </a:solidFill>
                <a:latin typeface="Telegraf" panose="00000500000000000000"/>
                <a:ea typeface="Roboto" panose="02000000000000000000" pitchFamily="2" charset="0"/>
                <a:cs typeface="Roboto" panose="02000000000000000000" pitchFamily="2" charset="0"/>
              </a:rPr>
              <a:t> vi </a:t>
            </a:r>
            <a:r>
              <a:rPr lang="en-US" sz="1600" dirty="0" err="1">
                <a:solidFill>
                  <a:schemeClr val="bg1"/>
                </a:solidFill>
                <a:latin typeface="Telegraf" panose="00000500000000000000"/>
                <a:ea typeface="Roboto" panose="02000000000000000000" pitchFamily="2" charset="0"/>
                <a:cs typeface="Roboto" panose="02000000000000000000" pitchFamily="2" charset="0"/>
              </a:rPr>
              <a:t>på</a:t>
            </a:r>
            <a:r>
              <a:rPr lang="en-US" sz="1600" dirty="0">
                <a:solidFill>
                  <a:schemeClr val="bg1"/>
                </a:solidFill>
                <a:latin typeface="Telegraf" panose="00000500000000000000"/>
                <a:ea typeface="Roboto" panose="02000000000000000000" pitchFamily="2" charset="0"/>
                <a:cs typeface="Roboto" panose="02000000000000000000" pitchFamily="2" charset="0"/>
              </a:rPr>
              <a:t> </a:t>
            </a:r>
            <a:r>
              <a:rPr lang="en-US" sz="1600" dirty="0" err="1">
                <a:solidFill>
                  <a:schemeClr val="bg1"/>
                </a:solidFill>
                <a:latin typeface="Telegraf" panose="00000500000000000000"/>
                <a:ea typeface="Roboto" panose="02000000000000000000" pitchFamily="2" charset="0"/>
                <a:cs typeface="Roboto" panose="02000000000000000000" pitchFamily="2" charset="0"/>
              </a:rPr>
              <a:t>ift</a:t>
            </a:r>
            <a:r>
              <a:rPr lang="en-US" sz="1600" dirty="0">
                <a:solidFill>
                  <a:schemeClr val="bg1"/>
                </a:solidFill>
                <a:latin typeface="Telegraf" panose="00000500000000000000"/>
                <a:ea typeface="Roboto" panose="02000000000000000000" pitchFamily="2" charset="0"/>
                <a:cs typeface="Roboto" panose="02000000000000000000" pitchFamily="2" charset="0"/>
              </a:rPr>
              <a:t>. den </a:t>
            </a:r>
            <a:r>
              <a:rPr lang="en-US" sz="1600" dirty="0" err="1">
                <a:solidFill>
                  <a:schemeClr val="bg1"/>
                </a:solidFill>
                <a:latin typeface="Telegraf" panose="00000500000000000000"/>
                <a:ea typeface="Roboto" panose="02000000000000000000" pitchFamily="2" charset="0"/>
                <a:cs typeface="Roboto" panose="02000000000000000000" pitchFamily="2" charset="0"/>
              </a:rPr>
              <a:t>specifikke</a:t>
            </a:r>
            <a:r>
              <a:rPr lang="en-US" sz="1600" dirty="0">
                <a:solidFill>
                  <a:schemeClr val="bg1"/>
                </a:solidFill>
                <a:latin typeface="Telegraf" panose="00000500000000000000"/>
                <a:ea typeface="Roboto" panose="02000000000000000000" pitchFamily="2" charset="0"/>
                <a:cs typeface="Roboto" panose="02000000000000000000" pitchFamily="2" charset="0"/>
              </a:rPr>
              <a:t> </a:t>
            </a:r>
            <a:r>
              <a:rPr lang="en-US" sz="1600" b="0" dirty="0">
                <a:solidFill>
                  <a:schemeClr val="bg1"/>
                </a:solidFill>
                <a:latin typeface="Telegraf" panose="00000500000000000000"/>
                <a:ea typeface="Roboto" panose="02000000000000000000" pitchFamily="2" charset="0"/>
                <a:cs typeface="Roboto" panose="02000000000000000000" pitchFamily="2" charset="0"/>
              </a:rPr>
              <a:t>[</a:t>
            </a:r>
            <a:r>
              <a:rPr lang="en-US" sz="1600" b="1" dirty="0" err="1">
                <a:solidFill>
                  <a:schemeClr val="bg1"/>
                </a:solidFill>
                <a:latin typeface="Telegraf" panose="00000500000000000000"/>
                <a:ea typeface="Roboto" panose="02000000000000000000" pitchFamily="2" charset="0"/>
                <a:cs typeface="Roboto" panose="02000000000000000000" pitchFamily="2" charset="0"/>
              </a:rPr>
              <a:t>værdi</a:t>
            </a:r>
            <a:r>
              <a:rPr lang="en-US" sz="1600" b="0" dirty="0">
                <a:solidFill>
                  <a:schemeClr val="bg1"/>
                </a:solidFill>
                <a:latin typeface="Telegraf" panose="00000500000000000000"/>
                <a:ea typeface="Roboto" panose="02000000000000000000" pitchFamily="2" charset="0"/>
                <a:cs typeface="Roboto" panose="02000000000000000000" pitchFamily="2" charset="0"/>
              </a:rPr>
              <a:t>]?</a:t>
            </a:r>
            <a:endParaRPr lang="sv-SE" sz="1600" b="0" dirty="0">
              <a:solidFill>
                <a:schemeClr val="bg1"/>
              </a:solidFill>
              <a:latin typeface="Telegraf" panose="00000500000000000000"/>
              <a:ea typeface="Roboto" panose="02000000000000000000" pitchFamily="2" charset="0"/>
              <a:cs typeface="Roboto" panose="02000000000000000000" pitchFamily="2" charset="0"/>
            </a:endParaRPr>
          </a:p>
        </p:txBody>
      </p:sp>
      <p:sp>
        <p:nvSpPr>
          <p:cNvPr id="19" name="textruta 18">
            <a:extLst>
              <a:ext uri="{FF2B5EF4-FFF2-40B4-BE49-F238E27FC236}">
                <a16:creationId xmlns:a16="http://schemas.microsoft.com/office/drawing/2014/main" id="{742488CA-BE5C-4220-869D-E54A5A2BC9C2}"/>
              </a:ext>
            </a:extLst>
          </p:cNvPr>
          <p:cNvSpPr txBox="1"/>
          <p:nvPr/>
        </p:nvSpPr>
        <p:spPr>
          <a:xfrm>
            <a:off x="1231863" y="3954002"/>
            <a:ext cx="6097712" cy="338554"/>
          </a:xfrm>
          <a:prstGeom prst="rect">
            <a:avLst/>
          </a:prstGeom>
          <a:noFill/>
        </p:spPr>
        <p:txBody>
          <a:bodyPr wrap="square">
            <a:spAutoFit/>
          </a:bodyPr>
          <a:lstStyle/>
          <a:p>
            <a:pPr algn="l"/>
            <a:r>
              <a:rPr lang="en-US" sz="1600" b="0" dirty="0" err="1">
                <a:solidFill>
                  <a:schemeClr val="bg1"/>
                </a:solidFill>
                <a:latin typeface="Telegraf" panose="00000500000000000000"/>
                <a:ea typeface="Roboto" panose="02000000000000000000" pitchFamily="2" charset="0"/>
                <a:cs typeface="Roboto" panose="02000000000000000000" pitchFamily="2" charset="0"/>
              </a:rPr>
              <a:t>Hvad</a:t>
            </a:r>
            <a:r>
              <a:rPr lang="en-US" sz="1600" b="0" dirty="0">
                <a:solidFill>
                  <a:schemeClr val="bg1"/>
                </a:solidFill>
                <a:latin typeface="Telegraf" panose="00000500000000000000"/>
                <a:ea typeface="Roboto" panose="02000000000000000000" pitchFamily="2" charset="0"/>
                <a:cs typeface="Roboto" panose="02000000000000000000" pitchFamily="2" charset="0"/>
              </a:rPr>
              <a:t> </a:t>
            </a:r>
            <a:r>
              <a:rPr lang="en-US" sz="1600" b="0" dirty="0" err="1">
                <a:solidFill>
                  <a:schemeClr val="bg1"/>
                </a:solidFill>
                <a:latin typeface="Telegraf" panose="00000500000000000000"/>
                <a:ea typeface="Roboto" panose="02000000000000000000" pitchFamily="2" charset="0"/>
                <a:cs typeface="Roboto" panose="02000000000000000000" pitchFamily="2" charset="0"/>
              </a:rPr>
              <a:t>ville</a:t>
            </a:r>
            <a:r>
              <a:rPr lang="en-US" sz="1600" b="0" dirty="0">
                <a:solidFill>
                  <a:schemeClr val="bg1"/>
                </a:solidFill>
                <a:latin typeface="Telegraf" panose="00000500000000000000"/>
                <a:ea typeface="Roboto" panose="02000000000000000000" pitchFamily="2" charset="0"/>
                <a:cs typeface="Roboto" panose="02000000000000000000" pitchFamily="2" charset="0"/>
              </a:rPr>
              <a:t> det </a:t>
            </a:r>
            <a:r>
              <a:rPr lang="en-US" sz="1600" b="0" dirty="0" err="1">
                <a:solidFill>
                  <a:schemeClr val="bg1"/>
                </a:solidFill>
                <a:latin typeface="Telegraf" panose="00000500000000000000"/>
                <a:ea typeface="Roboto" panose="02000000000000000000" pitchFamily="2" charset="0"/>
                <a:cs typeface="Roboto" panose="02000000000000000000" pitchFamily="2" charset="0"/>
              </a:rPr>
              <a:t>betyde</a:t>
            </a:r>
            <a:r>
              <a:rPr lang="en-US" sz="1600" b="0" dirty="0">
                <a:solidFill>
                  <a:schemeClr val="bg1"/>
                </a:solidFill>
                <a:latin typeface="Telegraf" panose="00000500000000000000"/>
                <a:ea typeface="Roboto" panose="02000000000000000000" pitchFamily="2" charset="0"/>
                <a:cs typeface="Roboto" panose="02000000000000000000" pitchFamily="2" charset="0"/>
              </a:rPr>
              <a:t> for </a:t>
            </a:r>
            <a:r>
              <a:rPr lang="en-US" sz="1600" b="0" dirty="0" err="1">
                <a:solidFill>
                  <a:schemeClr val="bg1"/>
                </a:solidFill>
                <a:latin typeface="Telegraf" panose="00000500000000000000"/>
                <a:ea typeface="Roboto" panose="02000000000000000000" pitchFamily="2" charset="0"/>
                <a:cs typeface="Roboto" panose="02000000000000000000" pitchFamily="2" charset="0"/>
              </a:rPr>
              <a:t>mig</a:t>
            </a:r>
            <a:r>
              <a:rPr lang="en-US" sz="1600" dirty="0">
                <a:solidFill>
                  <a:schemeClr val="bg1"/>
                </a:solidFill>
                <a:latin typeface="Telegraf" panose="00000500000000000000"/>
                <a:ea typeface="Roboto" panose="02000000000000000000" pitchFamily="2" charset="0"/>
                <a:cs typeface="Roboto" panose="02000000000000000000" pitchFamily="2" charset="0"/>
              </a:rPr>
              <a:t> </a:t>
            </a:r>
            <a:r>
              <a:rPr lang="en-US" sz="1600" dirty="0" err="1">
                <a:solidFill>
                  <a:schemeClr val="bg1"/>
                </a:solidFill>
                <a:latin typeface="Telegraf" panose="00000500000000000000"/>
                <a:ea typeface="Roboto" panose="02000000000000000000" pitchFamily="2" charset="0"/>
                <a:cs typeface="Roboto" panose="02000000000000000000" pitchFamily="2" charset="0"/>
              </a:rPr>
              <a:t>hvis</a:t>
            </a:r>
            <a:r>
              <a:rPr lang="en-US" sz="1600" dirty="0">
                <a:solidFill>
                  <a:schemeClr val="bg1"/>
                </a:solidFill>
                <a:latin typeface="Telegraf" panose="00000500000000000000"/>
                <a:ea typeface="Roboto" panose="02000000000000000000" pitchFamily="2" charset="0"/>
                <a:cs typeface="Roboto" panose="02000000000000000000" pitchFamily="2" charset="0"/>
              </a:rPr>
              <a:t> vi </a:t>
            </a:r>
            <a:r>
              <a:rPr lang="en-US" sz="1600" dirty="0" err="1">
                <a:solidFill>
                  <a:schemeClr val="bg1"/>
                </a:solidFill>
                <a:latin typeface="Telegraf" panose="00000500000000000000"/>
                <a:ea typeface="Roboto" panose="02000000000000000000" pitchFamily="2" charset="0"/>
                <a:cs typeface="Roboto" panose="02000000000000000000" pitchFamily="2" charset="0"/>
              </a:rPr>
              <a:t>opnåede</a:t>
            </a:r>
            <a:r>
              <a:rPr lang="en-US" sz="1600" dirty="0">
                <a:solidFill>
                  <a:schemeClr val="bg1"/>
                </a:solidFill>
                <a:latin typeface="Telegraf" panose="00000500000000000000"/>
                <a:ea typeface="Roboto" panose="02000000000000000000" pitchFamily="2" charset="0"/>
                <a:cs typeface="Roboto" panose="02000000000000000000" pitchFamily="2" charset="0"/>
              </a:rPr>
              <a:t> det? </a:t>
            </a:r>
            <a:endParaRPr lang="sv-SE" sz="1600" b="0" dirty="0">
              <a:solidFill>
                <a:schemeClr val="bg1"/>
              </a:solidFill>
              <a:latin typeface="Telegraf" panose="00000500000000000000"/>
              <a:ea typeface="Roboto" panose="02000000000000000000" pitchFamily="2" charset="0"/>
              <a:cs typeface="Roboto" panose="02000000000000000000" pitchFamily="2" charset="0"/>
            </a:endParaRPr>
          </a:p>
        </p:txBody>
      </p:sp>
      <p:sp>
        <p:nvSpPr>
          <p:cNvPr id="23" name="textruta 22">
            <a:extLst>
              <a:ext uri="{FF2B5EF4-FFF2-40B4-BE49-F238E27FC236}">
                <a16:creationId xmlns:a16="http://schemas.microsoft.com/office/drawing/2014/main" id="{4D81B909-910D-48DC-9038-ADE811BC7C44}"/>
              </a:ext>
            </a:extLst>
          </p:cNvPr>
          <p:cNvSpPr txBox="1"/>
          <p:nvPr/>
        </p:nvSpPr>
        <p:spPr>
          <a:xfrm>
            <a:off x="1272644" y="4839644"/>
            <a:ext cx="5732981" cy="1200329"/>
          </a:xfrm>
          <a:prstGeom prst="rect">
            <a:avLst/>
          </a:prstGeom>
          <a:noFill/>
        </p:spPr>
        <p:txBody>
          <a:bodyPr wrap="square">
            <a:spAutoFit/>
          </a:bodyPr>
          <a:lstStyle/>
          <a:p>
            <a:r>
              <a:rPr lang="da-DK" sz="1800" b="0" dirty="0">
                <a:solidFill>
                  <a:schemeClr val="bg1"/>
                </a:solidFill>
                <a:latin typeface="Telegraf" panose="00000500000000000000"/>
                <a:ea typeface="Roboto" panose="02000000000000000000" pitchFamily="2" charset="0"/>
                <a:cs typeface="Roboto" panose="02000000000000000000" pitchFamily="2" charset="0"/>
              </a:rPr>
              <a:t>Påmind gruppen om at være </a:t>
            </a:r>
            <a:r>
              <a:rPr lang="da-DK" sz="1800" b="0" dirty="0" err="1">
                <a:solidFill>
                  <a:schemeClr val="bg1"/>
                </a:solidFill>
                <a:latin typeface="Telegraf" panose="00000500000000000000"/>
                <a:ea typeface="Roboto" panose="02000000000000000000" pitchFamily="2" charset="0"/>
                <a:cs typeface="Roboto" panose="02000000000000000000" pitchFamily="2" charset="0"/>
              </a:rPr>
              <a:t>specific</a:t>
            </a:r>
            <a:r>
              <a:rPr lang="da-DK" sz="1800" b="0" dirty="0">
                <a:solidFill>
                  <a:schemeClr val="bg1"/>
                </a:solidFill>
                <a:latin typeface="Telegraf" panose="00000500000000000000"/>
                <a:ea typeface="Roboto" panose="02000000000000000000" pitchFamily="2" charset="0"/>
                <a:cs typeface="Roboto" panose="02000000000000000000" pitchFamily="2" charset="0"/>
              </a:rPr>
              <a:t> og bed om eksempler fra deres dagligdag; møder, diskussioner, processen for beslutningstagen osv. Husk også at de ikke skal diskutere løsninger endnu. </a:t>
            </a:r>
          </a:p>
        </p:txBody>
      </p:sp>
      <p:pic>
        <p:nvPicPr>
          <p:cNvPr id="9" name="Bild 8" descr="Badge Tick1 med hel fyllning">
            <a:extLst>
              <a:ext uri="{FF2B5EF4-FFF2-40B4-BE49-F238E27FC236}">
                <a16:creationId xmlns:a16="http://schemas.microsoft.com/office/drawing/2014/main" id="{27149F15-323D-4461-95E9-AF8654FB83D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424" y="3285097"/>
            <a:ext cx="469439" cy="469439"/>
          </a:xfrm>
          <a:prstGeom prst="rect">
            <a:avLst/>
          </a:prstGeom>
        </p:spPr>
      </p:pic>
      <p:pic>
        <p:nvPicPr>
          <p:cNvPr id="25" name="Bild 24" descr="Badge Tick1 med hel fyllning">
            <a:extLst>
              <a:ext uri="{FF2B5EF4-FFF2-40B4-BE49-F238E27FC236}">
                <a16:creationId xmlns:a16="http://schemas.microsoft.com/office/drawing/2014/main" id="{AF748A43-6EA3-412C-8C9A-BB3BCAAB3EA7}"/>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2423" y="3875059"/>
            <a:ext cx="469439" cy="469439"/>
          </a:xfrm>
          <a:prstGeom prst="rect">
            <a:avLst/>
          </a:prstGeom>
        </p:spPr>
      </p:pic>
      <p:pic>
        <p:nvPicPr>
          <p:cNvPr id="14" name="Bild 13" descr="Information med hel fyllning">
            <a:extLst>
              <a:ext uri="{FF2B5EF4-FFF2-40B4-BE49-F238E27FC236}">
                <a16:creationId xmlns:a16="http://schemas.microsoft.com/office/drawing/2014/main" id="{FE3B504C-3421-472E-88C7-AF200223AE8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4204" y="5110588"/>
            <a:ext cx="658440" cy="658440"/>
          </a:xfrm>
          <a:prstGeom prst="rect">
            <a:avLst/>
          </a:prstGeom>
        </p:spPr>
      </p:pic>
      <p:pic>
        <p:nvPicPr>
          <p:cNvPr id="5" name="Bildobjekt 4">
            <a:extLst>
              <a:ext uri="{FF2B5EF4-FFF2-40B4-BE49-F238E27FC236}">
                <a16:creationId xmlns:a16="http://schemas.microsoft.com/office/drawing/2014/main" id="{46DB4E62-CA76-48F0-8AC0-F23AE424B1EA}"/>
              </a:ext>
            </a:extLst>
          </p:cNvPr>
          <p:cNvPicPr>
            <a:picLocks noChangeAspect="1"/>
          </p:cNvPicPr>
          <p:nvPr/>
        </p:nvPicPr>
        <p:blipFill>
          <a:blip r:embed="rId6"/>
          <a:stretch>
            <a:fillRect/>
          </a:stretch>
        </p:blipFill>
        <p:spPr>
          <a:xfrm>
            <a:off x="7434733" y="724754"/>
            <a:ext cx="4502067" cy="4114890"/>
          </a:xfrm>
          <a:prstGeom prst="rect">
            <a:avLst/>
          </a:prstGeom>
        </p:spPr>
      </p:pic>
      <p:sp>
        <p:nvSpPr>
          <p:cNvPr id="13" name="Rubrik 2">
            <a:extLst>
              <a:ext uri="{FF2B5EF4-FFF2-40B4-BE49-F238E27FC236}">
                <a16:creationId xmlns:a16="http://schemas.microsoft.com/office/drawing/2014/main" id="{80DB72A9-CE32-4D02-B40F-6CA27D05CD0C}"/>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Ønskede situation</a:t>
            </a:r>
          </a:p>
        </p:txBody>
      </p:sp>
    </p:spTree>
    <p:extLst>
      <p:ext uri="{BB962C8B-B14F-4D97-AF65-F5344CB8AC3E}">
        <p14:creationId xmlns:p14="http://schemas.microsoft.com/office/powerpoint/2010/main" val="2321780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ktangel: rundade hörn 7">
            <a:extLst>
              <a:ext uri="{FF2B5EF4-FFF2-40B4-BE49-F238E27FC236}">
                <a16:creationId xmlns:a16="http://schemas.microsoft.com/office/drawing/2014/main" id="{B45F0162-6927-45DB-8017-0B45FCD2C633}"/>
              </a:ext>
            </a:extLst>
          </p:cNvPr>
          <p:cNvSpPr/>
          <p:nvPr/>
        </p:nvSpPr>
        <p:spPr>
          <a:xfrm>
            <a:off x="411098" y="3576148"/>
            <a:ext cx="6667929" cy="1161477"/>
          </a:xfrm>
          <a:prstGeom prst="roundRect">
            <a:avLst/>
          </a:prstGeom>
          <a:solidFill>
            <a:schemeClr val="accent3">
              <a:alpha val="6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sv-SE" dirty="0"/>
          </a:p>
        </p:txBody>
      </p:sp>
      <p:sp>
        <p:nvSpPr>
          <p:cNvPr id="12" name="Rounded Rectangle 16">
            <a:extLst>
              <a:ext uri="{FF2B5EF4-FFF2-40B4-BE49-F238E27FC236}">
                <a16:creationId xmlns:a16="http://schemas.microsoft.com/office/drawing/2014/main" id="{E9396154-E232-435C-A73A-BA76FB36BD9B}"/>
              </a:ext>
            </a:extLst>
          </p:cNvPr>
          <p:cNvSpPr/>
          <p:nvPr/>
        </p:nvSpPr>
        <p:spPr>
          <a:xfrm>
            <a:off x="411098" y="1904709"/>
            <a:ext cx="1850242" cy="502935"/>
          </a:xfrm>
          <a:prstGeom prst="roundRect">
            <a:avLst>
              <a:gd name="adj" fmla="val 50000"/>
            </a:avLst>
          </a:prstGeom>
          <a:solidFill>
            <a:schemeClr val="accent3"/>
          </a:solidFill>
          <a:ln w="12700" cap="flat">
            <a:noFill/>
            <a:miter lim="400000"/>
          </a:ln>
          <a:effectLst>
            <a:outerShdw blurRad="63500" sx="102000" sy="102000" algn="ctr" rotWithShape="0">
              <a:prstClr val="black">
                <a:alpha val="40000"/>
              </a:prstClr>
            </a:outerShdw>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r>
              <a:rPr lang="sv-SE" sz="1600" dirty="0">
                <a:solidFill>
                  <a:srgbClr val="FFFFFF"/>
                </a:solidFill>
                <a:latin typeface="Roboto" panose="02000000000000000000" pitchFamily="2" charset="0"/>
                <a:ea typeface="Roboto" panose="02000000000000000000" pitchFamily="2" charset="0"/>
                <a:cs typeface="Roboto" panose="02000000000000000000" pitchFamily="2" charset="0"/>
                <a:sym typeface="Roboto"/>
              </a:rPr>
              <a:t>40</a:t>
            </a: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 min</a:t>
            </a:r>
          </a:p>
        </p:txBody>
      </p:sp>
      <p:sp>
        <p:nvSpPr>
          <p:cNvPr id="15" name="textruta 14">
            <a:extLst>
              <a:ext uri="{FF2B5EF4-FFF2-40B4-BE49-F238E27FC236}">
                <a16:creationId xmlns:a16="http://schemas.microsoft.com/office/drawing/2014/main" id="{2C100C89-E5BE-49E4-BC61-79A2ACDDABCF}"/>
              </a:ext>
            </a:extLst>
          </p:cNvPr>
          <p:cNvSpPr txBox="1"/>
          <p:nvPr/>
        </p:nvSpPr>
        <p:spPr>
          <a:xfrm>
            <a:off x="411098" y="2598003"/>
            <a:ext cx="7156650" cy="830997"/>
          </a:xfrm>
          <a:prstGeom prst="rect">
            <a:avLst/>
          </a:prstGeom>
          <a:noFill/>
        </p:spPr>
        <p:txBody>
          <a:bodyPr wrap="square">
            <a:spAutoFit/>
          </a:bodyPr>
          <a:lstStyle/>
          <a:p>
            <a:pPr algn="l"/>
            <a:r>
              <a:rPr lang="da-DK" sz="1600" b="0" dirty="0">
                <a:solidFill>
                  <a:schemeClr val="bg1"/>
                </a:solidFill>
                <a:latin typeface="Telegraf" panose="00000500000000000000"/>
                <a:ea typeface="Roboto" panose="02000000000000000000" pitchFamily="2" charset="0"/>
                <a:cs typeface="Roboto" panose="02000000000000000000" pitchFamily="2" charset="0"/>
              </a:rPr>
              <a:t>Nu hvor du har kortlagt dit nuværende og ønskede niveau, er det blevet tid for grupperne til at diskutere hvordan I kan komme nærmere på det ønskede niveau. Din rolle er stadig at lede øvelsen og ikke deltage</a:t>
            </a:r>
            <a:r>
              <a:rPr lang="da-DK" sz="1600" dirty="0">
                <a:solidFill>
                  <a:schemeClr val="bg1"/>
                </a:solidFill>
                <a:latin typeface="Telegraf" panose="00000500000000000000"/>
                <a:ea typeface="Roboto" panose="02000000000000000000" pitchFamily="2" charset="0"/>
                <a:cs typeface="Roboto" panose="02000000000000000000" pitchFamily="2" charset="0"/>
              </a:rPr>
              <a:t>. </a:t>
            </a:r>
            <a:endParaRPr lang="da-DK" sz="1600" b="1" dirty="0">
              <a:solidFill>
                <a:schemeClr val="bg1"/>
              </a:solidFill>
              <a:latin typeface="Telegraf" panose="00000500000000000000"/>
              <a:ea typeface="Roboto" panose="02000000000000000000" pitchFamily="2" charset="0"/>
              <a:cs typeface="Roboto" panose="02000000000000000000" pitchFamily="2" charset="0"/>
            </a:endParaRPr>
          </a:p>
        </p:txBody>
      </p:sp>
      <p:sp>
        <p:nvSpPr>
          <p:cNvPr id="23" name="textruta 22">
            <a:extLst>
              <a:ext uri="{FF2B5EF4-FFF2-40B4-BE49-F238E27FC236}">
                <a16:creationId xmlns:a16="http://schemas.microsoft.com/office/drawing/2014/main" id="{4D81B909-910D-48DC-9038-ADE811BC7C44}"/>
              </a:ext>
            </a:extLst>
          </p:cNvPr>
          <p:cNvSpPr txBox="1"/>
          <p:nvPr/>
        </p:nvSpPr>
        <p:spPr>
          <a:xfrm>
            <a:off x="1201182" y="3721118"/>
            <a:ext cx="5292085" cy="923330"/>
          </a:xfrm>
          <a:prstGeom prst="rect">
            <a:avLst/>
          </a:prstGeom>
          <a:noFill/>
        </p:spPr>
        <p:txBody>
          <a:bodyPr wrap="square">
            <a:spAutoFit/>
          </a:bodyPr>
          <a:lstStyle/>
          <a:p>
            <a:r>
              <a:rPr lang="da-DK" sz="1800" dirty="0">
                <a:solidFill>
                  <a:schemeClr val="bg1"/>
                </a:solidFill>
                <a:latin typeface="Telegraf" panose="00000500000000000000"/>
                <a:ea typeface="Roboto" panose="02000000000000000000" pitchFamily="2" charset="0"/>
                <a:cs typeface="Roboto" panose="02000000000000000000" pitchFamily="2" charset="0"/>
              </a:rPr>
              <a:t>Du bør opdele deltagerne </a:t>
            </a:r>
            <a:r>
              <a:rPr lang="da-DK" dirty="0">
                <a:solidFill>
                  <a:schemeClr val="bg1"/>
                </a:solidFill>
                <a:latin typeface="Telegraf" panose="00000500000000000000"/>
                <a:ea typeface="Roboto" panose="02000000000000000000" pitchFamily="2" charset="0"/>
                <a:cs typeface="Roboto" panose="02000000000000000000" pitchFamily="2" charset="0"/>
              </a:rPr>
              <a:t>i </a:t>
            </a:r>
            <a:r>
              <a:rPr lang="da-DK" sz="1800" dirty="0">
                <a:solidFill>
                  <a:schemeClr val="bg1"/>
                </a:solidFill>
                <a:latin typeface="Telegraf" panose="00000500000000000000"/>
                <a:ea typeface="Roboto" panose="02000000000000000000" pitchFamily="2" charset="0"/>
                <a:cs typeface="Roboto" panose="02000000000000000000" pitchFamily="2" charset="0"/>
              </a:rPr>
              <a:t>to grupper, så det bliver for den enkelte deltager at ytre sine idéer og holdninger. </a:t>
            </a:r>
          </a:p>
        </p:txBody>
      </p:sp>
      <p:pic>
        <p:nvPicPr>
          <p:cNvPr id="3" name="Bild 2" descr="Information med hel fyllning">
            <a:extLst>
              <a:ext uri="{FF2B5EF4-FFF2-40B4-BE49-F238E27FC236}">
                <a16:creationId xmlns:a16="http://schemas.microsoft.com/office/drawing/2014/main" id="{9749A88D-FA85-4B8A-B1CC-E490F4F6E26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82057" y="3791917"/>
            <a:ext cx="658440" cy="658440"/>
          </a:xfrm>
          <a:prstGeom prst="rect">
            <a:avLst/>
          </a:prstGeom>
        </p:spPr>
      </p:pic>
      <p:pic>
        <p:nvPicPr>
          <p:cNvPr id="5" name="Bildobjekt 4">
            <a:extLst>
              <a:ext uri="{FF2B5EF4-FFF2-40B4-BE49-F238E27FC236}">
                <a16:creationId xmlns:a16="http://schemas.microsoft.com/office/drawing/2014/main" id="{3C81FEE5-FAE8-4D6B-B0A6-77C78CF604B5}"/>
              </a:ext>
            </a:extLst>
          </p:cNvPr>
          <p:cNvPicPr>
            <a:picLocks noChangeAspect="1"/>
          </p:cNvPicPr>
          <p:nvPr/>
        </p:nvPicPr>
        <p:blipFill>
          <a:blip r:embed="rId5"/>
          <a:stretch>
            <a:fillRect/>
          </a:stretch>
        </p:blipFill>
        <p:spPr>
          <a:xfrm>
            <a:off x="7479805" y="729443"/>
            <a:ext cx="4475887" cy="4077533"/>
          </a:xfrm>
          <a:prstGeom prst="rect">
            <a:avLst/>
          </a:prstGeom>
        </p:spPr>
      </p:pic>
      <p:sp>
        <p:nvSpPr>
          <p:cNvPr id="9" name="Rubrik 2">
            <a:extLst>
              <a:ext uri="{FF2B5EF4-FFF2-40B4-BE49-F238E27FC236}">
                <a16:creationId xmlns:a16="http://schemas.microsoft.com/office/drawing/2014/main" id="{46ADE4D2-2B91-4771-9635-4097F4448090}"/>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Forbedringer</a:t>
            </a:r>
          </a:p>
        </p:txBody>
      </p:sp>
    </p:spTree>
    <p:extLst>
      <p:ext uri="{BB962C8B-B14F-4D97-AF65-F5344CB8AC3E}">
        <p14:creationId xmlns:p14="http://schemas.microsoft.com/office/powerpoint/2010/main" val="2995305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ktangel: rundade hörn 9">
            <a:extLst>
              <a:ext uri="{FF2B5EF4-FFF2-40B4-BE49-F238E27FC236}">
                <a16:creationId xmlns:a16="http://schemas.microsoft.com/office/drawing/2014/main" id="{7BA518E9-A475-468A-B00E-DE28C889FDEC}"/>
              </a:ext>
            </a:extLst>
          </p:cNvPr>
          <p:cNvSpPr/>
          <p:nvPr/>
        </p:nvSpPr>
        <p:spPr>
          <a:xfrm>
            <a:off x="580469" y="1965593"/>
            <a:ext cx="3979781"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da-DK" sz="1400" b="1" dirty="0">
                <a:solidFill>
                  <a:schemeClr val="bg1"/>
                </a:solidFill>
                <a:latin typeface="Telegraf" panose="00000500000000000000"/>
              </a:rPr>
              <a:t>Bed Gruppen om at brainstorme hvad der skal gøres fra det nuværende til det ønskede niveau. Opfordr dem til at tænke ud af boksen og tilkendegive deres holdninger. </a:t>
            </a:r>
          </a:p>
        </p:txBody>
      </p:sp>
      <p:sp>
        <p:nvSpPr>
          <p:cNvPr id="8" name="Rounded Rectangle 35">
            <a:extLst>
              <a:ext uri="{FF2B5EF4-FFF2-40B4-BE49-F238E27FC236}">
                <a16:creationId xmlns:a16="http://schemas.microsoft.com/office/drawing/2014/main" id="{B85834F4-D26C-4358-88B4-E565A0A8A521}"/>
              </a:ext>
            </a:extLst>
          </p:cNvPr>
          <p:cNvSpPr/>
          <p:nvPr/>
        </p:nvSpPr>
        <p:spPr>
          <a:xfrm>
            <a:off x="593198" y="1714126"/>
            <a:ext cx="1733405" cy="502935"/>
          </a:xfrm>
          <a:prstGeom prst="roundRect">
            <a:avLst>
              <a:gd name="adj" fmla="val 50000"/>
            </a:avLst>
          </a:prstGeom>
          <a:solidFill>
            <a:srgbClr val="FFCFCD"/>
          </a:solidFill>
          <a:ln w="12700"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432000" bIns="50800" numCol="1" spcCol="38100" rtlCol="0" anchor="ctr">
            <a:noAutofit/>
          </a:bodyPr>
          <a:lstStyle/>
          <a:p>
            <a:pPr marL="0" marR="0" indent="0" algn="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10 min</a:t>
            </a:r>
          </a:p>
        </p:txBody>
      </p:sp>
      <p:sp>
        <p:nvSpPr>
          <p:cNvPr id="9" name="Oval 36">
            <a:extLst>
              <a:ext uri="{FF2B5EF4-FFF2-40B4-BE49-F238E27FC236}">
                <a16:creationId xmlns:a16="http://schemas.microsoft.com/office/drawing/2014/main" id="{A03CCC8D-5595-4FD3-B096-6F33FA4116A9}"/>
              </a:ext>
            </a:extLst>
          </p:cNvPr>
          <p:cNvSpPr>
            <a:spLocks noChangeAspect="1"/>
          </p:cNvSpPr>
          <p:nvPr/>
        </p:nvSpPr>
        <p:spPr>
          <a:xfrm>
            <a:off x="580469" y="1714127"/>
            <a:ext cx="461865" cy="461865"/>
          </a:xfrm>
          <a:prstGeom prst="ellipse">
            <a:avLst/>
          </a:prstGeom>
          <a:solidFill>
            <a:srgbClr val="F5F8FA"/>
          </a:solidFill>
          <a:ln w="12700" cap="flat">
            <a:noFill/>
            <a:miter lim="400000"/>
          </a:ln>
          <a:effectLst>
            <a:outerShdw blurRad="127000" dist="38100" dir="5400000" algn="t"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lang="sv-SE" sz="2400" dirty="0">
                <a:solidFill>
                  <a:srgbClr val="282B2A"/>
                </a:solidFill>
                <a:latin typeface="Telegraf" panose="00000500000000000000"/>
                <a:ea typeface="Roboto" panose="02000000000000000000" pitchFamily="2" charset="0"/>
                <a:cs typeface="Roboto" panose="02000000000000000000" pitchFamily="2" charset="0"/>
              </a:rPr>
              <a:t>1</a:t>
            </a:r>
            <a:endParaRPr kumimoji="0" lang="sv-SE" sz="2400" i="0" u="none" strike="noStrike" cap="none" spc="0" normalizeH="0" baseline="0" dirty="0">
              <a:ln>
                <a:noFill/>
              </a:ln>
              <a:solidFill>
                <a:srgbClr val="282B2A"/>
              </a:solidFill>
              <a:effectLst/>
              <a:uFillTx/>
              <a:latin typeface="Telegraf" panose="00000500000000000000"/>
              <a:ea typeface="Roboto" panose="02000000000000000000" pitchFamily="2" charset="0"/>
              <a:cs typeface="Roboto" panose="02000000000000000000" pitchFamily="2" charset="0"/>
              <a:sym typeface="Roboto"/>
            </a:endParaRPr>
          </a:p>
        </p:txBody>
      </p:sp>
      <p:sp>
        <p:nvSpPr>
          <p:cNvPr id="11" name="Rektangel: rundade hörn 10">
            <a:extLst>
              <a:ext uri="{FF2B5EF4-FFF2-40B4-BE49-F238E27FC236}">
                <a16:creationId xmlns:a16="http://schemas.microsoft.com/office/drawing/2014/main" id="{8A70F9AC-8C8E-4679-B94F-227E2335E1EB}"/>
              </a:ext>
            </a:extLst>
          </p:cNvPr>
          <p:cNvSpPr/>
          <p:nvPr/>
        </p:nvSpPr>
        <p:spPr>
          <a:xfrm>
            <a:off x="4848162" y="1965593"/>
            <a:ext cx="3979781"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da-DK" sz="1400" b="1" dirty="0">
                <a:solidFill>
                  <a:schemeClr val="bg1"/>
                </a:solidFill>
                <a:latin typeface="Telegraf" panose="00000500000000000000"/>
              </a:rPr>
              <a:t>Del post-</a:t>
            </a:r>
            <a:r>
              <a:rPr lang="da-DK" sz="1400" b="1" dirty="0" err="1">
                <a:solidFill>
                  <a:schemeClr val="bg1"/>
                </a:solidFill>
                <a:latin typeface="Telegraf" panose="00000500000000000000"/>
              </a:rPr>
              <a:t>its</a:t>
            </a:r>
            <a:r>
              <a:rPr lang="da-DK" sz="1400" b="1" dirty="0">
                <a:solidFill>
                  <a:schemeClr val="bg1"/>
                </a:solidFill>
                <a:latin typeface="Telegraf" panose="00000500000000000000"/>
              </a:rPr>
              <a:t> ud til hver gruppe. Bed dem nedfælde deres ideer, med en ide per post-it. Husk at der ikke findes dårlige ideer! </a:t>
            </a:r>
          </a:p>
        </p:txBody>
      </p:sp>
      <p:sp>
        <p:nvSpPr>
          <p:cNvPr id="13" name="Rounded Rectangle 35">
            <a:extLst>
              <a:ext uri="{FF2B5EF4-FFF2-40B4-BE49-F238E27FC236}">
                <a16:creationId xmlns:a16="http://schemas.microsoft.com/office/drawing/2014/main" id="{C1133EAD-81CB-4217-AA22-81988757C0DD}"/>
              </a:ext>
            </a:extLst>
          </p:cNvPr>
          <p:cNvSpPr/>
          <p:nvPr/>
        </p:nvSpPr>
        <p:spPr>
          <a:xfrm>
            <a:off x="4860891" y="1714126"/>
            <a:ext cx="1733405" cy="502935"/>
          </a:xfrm>
          <a:prstGeom prst="roundRect">
            <a:avLst>
              <a:gd name="adj" fmla="val 50000"/>
            </a:avLst>
          </a:prstGeom>
          <a:solidFill>
            <a:srgbClr val="FFCFCD"/>
          </a:solidFill>
          <a:ln w="12700"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432000" bIns="50800" numCol="1" spcCol="38100" rtlCol="0" anchor="ctr">
            <a:noAutofit/>
          </a:bodyPr>
          <a:lstStyle/>
          <a:p>
            <a:pPr marL="0" marR="0" indent="0" algn="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10 min</a:t>
            </a:r>
          </a:p>
        </p:txBody>
      </p:sp>
      <p:sp>
        <p:nvSpPr>
          <p:cNvPr id="16" name="Oval 36">
            <a:extLst>
              <a:ext uri="{FF2B5EF4-FFF2-40B4-BE49-F238E27FC236}">
                <a16:creationId xmlns:a16="http://schemas.microsoft.com/office/drawing/2014/main" id="{70DAD8AA-1248-4598-9DB7-AD9333F533E2}"/>
              </a:ext>
            </a:extLst>
          </p:cNvPr>
          <p:cNvSpPr>
            <a:spLocks noChangeAspect="1"/>
          </p:cNvSpPr>
          <p:nvPr/>
        </p:nvSpPr>
        <p:spPr>
          <a:xfrm>
            <a:off x="4848162" y="1714127"/>
            <a:ext cx="461865" cy="461865"/>
          </a:xfrm>
          <a:prstGeom prst="ellipse">
            <a:avLst/>
          </a:prstGeom>
          <a:solidFill>
            <a:srgbClr val="F5F8FA"/>
          </a:solidFill>
          <a:ln w="12700" cap="flat">
            <a:noFill/>
            <a:miter lim="400000"/>
          </a:ln>
          <a:effectLst>
            <a:outerShdw blurRad="127000" dist="38100" dir="5400000" algn="t"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2800" i="0" u="none" strike="noStrike" cap="none" spc="0" normalizeH="0" baseline="0" dirty="0">
                <a:ln>
                  <a:noFill/>
                </a:ln>
                <a:solidFill>
                  <a:srgbClr val="282B2A"/>
                </a:solidFill>
                <a:effectLst/>
                <a:uFillTx/>
                <a:latin typeface="Telegraf" panose="00000500000000000000"/>
                <a:ea typeface="Roboto" panose="02000000000000000000" pitchFamily="2" charset="0"/>
                <a:cs typeface="Roboto" panose="02000000000000000000" pitchFamily="2" charset="0"/>
                <a:sym typeface="Roboto"/>
              </a:rPr>
              <a:t>2</a:t>
            </a:r>
          </a:p>
        </p:txBody>
      </p:sp>
      <p:sp>
        <p:nvSpPr>
          <p:cNvPr id="20" name="Rektangel: rundade hörn 19">
            <a:extLst>
              <a:ext uri="{FF2B5EF4-FFF2-40B4-BE49-F238E27FC236}">
                <a16:creationId xmlns:a16="http://schemas.microsoft.com/office/drawing/2014/main" id="{9393A046-355D-4A7F-9C8C-A5061925D2B2}"/>
              </a:ext>
            </a:extLst>
          </p:cNvPr>
          <p:cNvSpPr/>
          <p:nvPr/>
        </p:nvSpPr>
        <p:spPr>
          <a:xfrm>
            <a:off x="593198" y="4390740"/>
            <a:ext cx="3979781"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da-DK" sz="1400" b="1" dirty="0">
                <a:solidFill>
                  <a:schemeClr val="bg1"/>
                </a:solidFill>
                <a:latin typeface="Telegraf" panose="00000500000000000000"/>
              </a:rPr>
              <a:t>Bed en person i hver gruppe om at placere deres noter på whiteboardet og fortæl om deres ideer. </a:t>
            </a:r>
          </a:p>
        </p:txBody>
      </p:sp>
      <p:sp>
        <p:nvSpPr>
          <p:cNvPr id="21" name="Rounded Rectangle 35">
            <a:extLst>
              <a:ext uri="{FF2B5EF4-FFF2-40B4-BE49-F238E27FC236}">
                <a16:creationId xmlns:a16="http://schemas.microsoft.com/office/drawing/2014/main" id="{43495A45-9767-431E-9DC0-A78A47671EFF}"/>
              </a:ext>
            </a:extLst>
          </p:cNvPr>
          <p:cNvSpPr/>
          <p:nvPr/>
        </p:nvSpPr>
        <p:spPr>
          <a:xfrm>
            <a:off x="605927" y="4139273"/>
            <a:ext cx="1733405" cy="502935"/>
          </a:xfrm>
          <a:prstGeom prst="roundRect">
            <a:avLst>
              <a:gd name="adj" fmla="val 50000"/>
            </a:avLst>
          </a:prstGeom>
          <a:solidFill>
            <a:srgbClr val="FFCFCD"/>
          </a:solidFill>
          <a:ln w="12700"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432000" bIns="50800" numCol="1" spcCol="38100" rtlCol="0" anchor="ctr">
            <a:noAutofit/>
          </a:bodyPr>
          <a:lstStyle/>
          <a:p>
            <a:pPr marL="0" marR="0" indent="0" algn="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10 min</a:t>
            </a:r>
          </a:p>
        </p:txBody>
      </p:sp>
      <p:sp>
        <p:nvSpPr>
          <p:cNvPr id="22" name="Oval 36">
            <a:extLst>
              <a:ext uri="{FF2B5EF4-FFF2-40B4-BE49-F238E27FC236}">
                <a16:creationId xmlns:a16="http://schemas.microsoft.com/office/drawing/2014/main" id="{A7CD1484-58DE-4B66-9917-719FFE398500}"/>
              </a:ext>
            </a:extLst>
          </p:cNvPr>
          <p:cNvSpPr>
            <a:spLocks noChangeAspect="1"/>
          </p:cNvSpPr>
          <p:nvPr/>
        </p:nvSpPr>
        <p:spPr>
          <a:xfrm>
            <a:off x="593198" y="4139274"/>
            <a:ext cx="461865" cy="461865"/>
          </a:xfrm>
          <a:prstGeom prst="ellipse">
            <a:avLst/>
          </a:prstGeom>
          <a:solidFill>
            <a:srgbClr val="F5F8FA"/>
          </a:solidFill>
          <a:ln w="12700" cap="flat">
            <a:noFill/>
            <a:miter lim="400000"/>
          </a:ln>
          <a:effectLst>
            <a:outerShdw blurRad="127000" dist="38100" dir="5400000" algn="t"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2400" i="0" u="none" strike="noStrike" cap="none" spc="0" normalizeH="0" baseline="0" dirty="0">
                <a:ln>
                  <a:noFill/>
                </a:ln>
                <a:solidFill>
                  <a:srgbClr val="282B2A"/>
                </a:solidFill>
                <a:effectLst/>
                <a:uFillTx/>
                <a:latin typeface="Telegraf" panose="00000500000000000000"/>
                <a:ea typeface="Roboto" panose="02000000000000000000" pitchFamily="2" charset="0"/>
                <a:cs typeface="Roboto" panose="02000000000000000000" pitchFamily="2" charset="0"/>
                <a:sym typeface="Roboto"/>
              </a:rPr>
              <a:t>3</a:t>
            </a:r>
          </a:p>
        </p:txBody>
      </p:sp>
      <p:sp>
        <p:nvSpPr>
          <p:cNvPr id="24" name="Rektangel: rundade hörn 23">
            <a:extLst>
              <a:ext uri="{FF2B5EF4-FFF2-40B4-BE49-F238E27FC236}">
                <a16:creationId xmlns:a16="http://schemas.microsoft.com/office/drawing/2014/main" id="{4E99E00B-DFF3-4397-B752-CB699CD91F16}"/>
              </a:ext>
            </a:extLst>
          </p:cNvPr>
          <p:cNvSpPr/>
          <p:nvPr/>
        </p:nvSpPr>
        <p:spPr>
          <a:xfrm>
            <a:off x="4860891" y="4379282"/>
            <a:ext cx="3979781" cy="2027615"/>
          </a:xfrm>
          <a:prstGeom prst="roundRect">
            <a:avLst/>
          </a:prstGeom>
          <a:solidFill>
            <a:schemeClr val="accent3"/>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da-DK" sz="1400" b="1" dirty="0">
                <a:solidFill>
                  <a:schemeClr val="bg1"/>
                </a:solidFill>
                <a:latin typeface="Telegraf" panose="00000500000000000000"/>
              </a:rPr>
              <a:t>Nu har du en masse forslag til forbedringer foran dig. Prøv at samle dem i lignende ideer og navngiv de grupperinger I kommer frem til, såsom “information”, “samarbejde” osv. </a:t>
            </a:r>
          </a:p>
        </p:txBody>
      </p:sp>
      <p:sp>
        <p:nvSpPr>
          <p:cNvPr id="25" name="Rounded Rectangle 35">
            <a:extLst>
              <a:ext uri="{FF2B5EF4-FFF2-40B4-BE49-F238E27FC236}">
                <a16:creationId xmlns:a16="http://schemas.microsoft.com/office/drawing/2014/main" id="{7CDF1E6C-5A14-4A85-A6B5-11DC3F970CF7}"/>
              </a:ext>
            </a:extLst>
          </p:cNvPr>
          <p:cNvSpPr/>
          <p:nvPr/>
        </p:nvSpPr>
        <p:spPr>
          <a:xfrm>
            <a:off x="4873620" y="4127815"/>
            <a:ext cx="1733405" cy="502935"/>
          </a:xfrm>
          <a:prstGeom prst="roundRect">
            <a:avLst>
              <a:gd name="adj" fmla="val 50000"/>
            </a:avLst>
          </a:prstGeom>
          <a:solidFill>
            <a:srgbClr val="FFCFCD"/>
          </a:solidFill>
          <a:ln w="12700" cap="flat">
            <a:noFill/>
            <a:miter lim="400000"/>
          </a:ln>
          <a:effectLst>
            <a:softEdge rad="0"/>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432000" bIns="50800" numCol="1" spcCol="38100" rtlCol="0" anchor="ctr">
            <a:noAutofit/>
          </a:bodyPr>
          <a:lstStyle/>
          <a:p>
            <a:pPr marL="0" marR="0" indent="0" algn="r" defTabSz="825500" rtl="0" fontAlgn="auto" latinLnBrk="0" hangingPunct="0">
              <a:lnSpc>
                <a:spcPct val="100000"/>
              </a:lnSpc>
              <a:spcBef>
                <a:spcPts val="0"/>
              </a:spcBef>
              <a:spcAft>
                <a:spcPts val="0"/>
              </a:spcAft>
              <a:buClrTx/>
              <a:buSzTx/>
              <a:buFontTx/>
              <a:buNone/>
              <a:tabLst/>
            </a:pPr>
            <a:r>
              <a:rPr kumimoji="0" lang="sv-SE" sz="1600" b="0" i="0" u="none" strike="noStrike" cap="none" spc="0" normalizeH="0" baseline="0" dirty="0">
                <a:ln>
                  <a:noFill/>
                </a:ln>
                <a:solidFill>
                  <a:srgbClr val="FFFFFF"/>
                </a:solidFill>
                <a:effectLst/>
                <a:uFillTx/>
                <a:latin typeface="Roboto" panose="02000000000000000000" pitchFamily="2" charset="0"/>
                <a:ea typeface="Roboto" panose="02000000000000000000" pitchFamily="2" charset="0"/>
                <a:cs typeface="Roboto" panose="02000000000000000000" pitchFamily="2" charset="0"/>
                <a:sym typeface="Roboto"/>
              </a:rPr>
              <a:t>10 min</a:t>
            </a:r>
          </a:p>
        </p:txBody>
      </p:sp>
      <p:sp>
        <p:nvSpPr>
          <p:cNvPr id="26" name="Oval 36">
            <a:extLst>
              <a:ext uri="{FF2B5EF4-FFF2-40B4-BE49-F238E27FC236}">
                <a16:creationId xmlns:a16="http://schemas.microsoft.com/office/drawing/2014/main" id="{72E32675-C7C2-4B04-814C-DDE4C4F2559E}"/>
              </a:ext>
            </a:extLst>
          </p:cNvPr>
          <p:cNvSpPr>
            <a:spLocks noChangeAspect="1"/>
          </p:cNvSpPr>
          <p:nvPr/>
        </p:nvSpPr>
        <p:spPr>
          <a:xfrm>
            <a:off x="4860891" y="4127816"/>
            <a:ext cx="461865" cy="461865"/>
          </a:xfrm>
          <a:prstGeom prst="ellipse">
            <a:avLst/>
          </a:prstGeom>
          <a:solidFill>
            <a:srgbClr val="F5F8FA"/>
          </a:solidFill>
          <a:ln w="12700" cap="flat">
            <a:noFill/>
            <a:miter lim="400000"/>
          </a:ln>
          <a:effectLst>
            <a:outerShdw blurRad="127000" dist="38100" dir="5400000" algn="t" rotWithShape="0">
              <a:prstClr val="black">
                <a:alpha val="20000"/>
              </a:prst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825500" rtl="0" fontAlgn="auto" latinLnBrk="0" hangingPunct="0">
              <a:lnSpc>
                <a:spcPct val="100000"/>
              </a:lnSpc>
              <a:spcBef>
                <a:spcPts val="0"/>
              </a:spcBef>
              <a:spcAft>
                <a:spcPts val="0"/>
              </a:spcAft>
              <a:buClrTx/>
              <a:buSzTx/>
              <a:buFontTx/>
              <a:buNone/>
              <a:tabLst/>
            </a:pPr>
            <a:r>
              <a:rPr kumimoji="0" lang="sv-SE" sz="2400" i="0" u="none" strike="noStrike" cap="none" spc="0" normalizeH="0" baseline="0" dirty="0">
                <a:ln>
                  <a:noFill/>
                </a:ln>
                <a:solidFill>
                  <a:srgbClr val="282B2A"/>
                </a:solidFill>
                <a:effectLst/>
                <a:uFillTx/>
                <a:latin typeface="Telegraf" panose="00000500000000000000"/>
                <a:ea typeface="Roboto" panose="02000000000000000000" pitchFamily="2" charset="0"/>
                <a:cs typeface="Roboto" panose="02000000000000000000" pitchFamily="2" charset="0"/>
                <a:sym typeface="Roboto"/>
              </a:rPr>
              <a:t>4</a:t>
            </a:r>
          </a:p>
        </p:txBody>
      </p:sp>
      <p:sp>
        <p:nvSpPr>
          <p:cNvPr id="15" name="Rubrik 2">
            <a:extLst>
              <a:ext uri="{FF2B5EF4-FFF2-40B4-BE49-F238E27FC236}">
                <a16:creationId xmlns:a16="http://schemas.microsoft.com/office/drawing/2014/main" id="{FACC250D-BEA0-43CD-BE60-A9C354EDEB6E}"/>
              </a:ext>
            </a:extLst>
          </p:cNvPr>
          <p:cNvSpPr txBox="1">
            <a:spLocks/>
          </p:cNvSpPr>
          <p:nvPr/>
        </p:nvSpPr>
        <p:spPr>
          <a:xfrm>
            <a:off x="794555" y="327482"/>
            <a:ext cx="9634359" cy="1142144"/>
          </a:xfrm>
          <a:prstGeom prst="rect">
            <a:avLst/>
          </a:prstGeom>
          <a:ln>
            <a:noFill/>
          </a:ln>
        </p:spPr>
        <p:txBody>
          <a:bodyPr vert="horz" lIns="91440" tIns="45720" rIns="91440" bIns="45720" rtlCol="0" anchor="ctr">
            <a:noAutofit/>
          </a:bodyPr>
          <a:lstStyle>
            <a:lvl1pPr algn="l" defTabSz="914400" rtl="0" eaLnBrk="1" latinLnBrk="0" hangingPunct="1">
              <a:lnSpc>
                <a:spcPct val="90000"/>
              </a:lnSpc>
              <a:spcBef>
                <a:spcPct val="0"/>
              </a:spcBef>
              <a:buNone/>
              <a:defRPr sz="5400" b="1" i="0" kern="1200">
                <a:solidFill>
                  <a:schemeClr val="bg1"/>
                </a:solidFill>
                <a:latin typeface="Telegraf" pitchFamily="2" charset="77"/>
                <a:ea typeface="+mj-ea"/>
                <a:cs typeface="Telugu MN" pitchFamily="2" charset="0"/>
              </a:defRPr>
            </a:lvl1pPr>
          </a:lstStyle>
          <a:p>
            <a:r>
              <a:rPr lang="da-DK" sz="4400" dirty="0">
                <a:solidFill>
                  <a:srgbClr val="FFCFCD"/>
                </a:solidFill>
                <a:latin typeface="Telegraf" panose="00000500000000000000"/>
              </a:rPr>
              <a:t>Følg disse trin</a:t>
            </a:r>
          </a:p>
        </p:txBody>
      </p:sp>
    </p:spTree>
    <p:extLst>
      <p:ext uri="{BB962C8B-B14F-4D97-AF65-F5344CB8AC3E}">
        <p14:creationId xmlns:p14="http://schemas.microsoft.com/office/powerpoint/2010/main" val="3177889567"/>
      </p:ext>
    </p:extLst>
  </p:cSld>
  <p:clrMapOvr>
    <a:masterClrMapping/>
  </p:clrMapOvr>
</p:sld>
</file>

<file path=ppt/theme/theme1.xml><?xml version="1.0" encoding="utf-8"?>
<a:theme xmlns:a="http://schemas.openxmlformats.org/drawingml/2006/main" name="TalentTech_theme">
  <a:themeElements>
    <a:clrScheme name="Talentech colors">
      <a:dk1>
        <a:srgbClr val="151517"/>
      </a:dk1>
      <a:lt1>
        <a:srgbClr val="FFFFFF"/>
      </a:lt1>
      <a:dk2>
        <a:srgbClr val="383851"/>
      </a:dk2>
      <a:lt2>
        <a:srgbClr val="E7E6E6"/>
      </a:lt2>
      <a:accent1>
        <a:srgbClr val="26243E"/>
      </a:accent1>
      <a:accent2>
        <a:srgbClr val="FFCFCD"/>
      </a:accent2>
      <a:accent3>
        <a:srgbClr val="383851"/>
      </a:accent3>
      <a:accent4>
        <a:srgbClr val="D8A2A0"/>
      </a:accent4>
      <a:accent5>
        <a:srgbClr val="FDF2F0"/>
      </a:accent5>
      <a:accent6>
        <a:srgbClr val="FDF2F0"/>
      </a:accent6>
      <a:hlink>
        <a:srgbClr val="D8A2A0"/>
      </a:hlink>
      <a:folHlink>
        <a:srgbClr val="D8A2A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a:lstStyle/>
      <a:style>
        <a:lnRef idx="0">
          <a:scrgbClr r="0" g="0" b="0"/>
        </a:lnRef>
        <a:fillRef idx="0">
          <a:scrgbClr r="0" g="0" b="0"/>
        </a:fillRef>
        <a:effectRef idx="0">
          <a:scrgbClr r="0" g="0" b="0"/>
        </a:effectRef>
        <a:fontRef idx="minor">
          <a:schemeClr val="lt1"/>
        </a:fontRef>
      </a:style>
    </a:spDef>
    <a:txDef>
      <a:spPr>
        <a:noFill/>
      </a:spPr>
      <a:bodyPr wrap="square" rtlCol="0" anchor="ctr">
        <a:spAutoFit/>
      </a:bodyPr>
      <a:lstStyle>
        <a:defPPr marL="0" marR="0" indent="0" algn="ctr" defTabSz="914400" rtl="0" eaLnBrk="1" fontAlgn="auto" latinLnBrk="0" hangingPunct="1">
          <a:lnSpc>
            <a:spcPct val="100000"/>
          </a:lnSpc>
          <a:spcBef>
            <a:spcPts val="0"/>
          </a:spcBef>
          <a:spcAft>
            <a:spcPts val="0"/>
          </a:spcAft>
          <a:buClrTx/>
          <a:buSzTx/>
          <a:buFontTx/>
          <a:buNone/>
          <a:tabLst/>
          <a:defRPr sz="3200" b="0" i="0" dirty="0" smtClean="0">
            <a:solidFill>
              <a:schemeClr val="bg1"/>
            </a:solidFill>
            <a:latin typeface="Telegraf UltraLight" pitchFamily="2" charset="77"/>
          </a:defRPr>
        </a:defPPr>
      </a:lstStyle>
    </a:txDef>
  </a:objectDefaults>
  <a:extraClrSchemeLst/>
  <a:extLst>
    <a:ext uri="{05A4C25C-085E-4340-85A3-A5531E510DB2}">
      <thm15:themeFamily xmlns:thm15="http://schemas.microsoft.com/office/thememl/2012/main" name="TalentTech_theme" id="{D0A44DE1-8F16-4FB1-AA13-C5D7CF2A12BB}" vid="{FA268177-6C5B-4A16-AA7C-08CD903E94F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E6B05EF6D117E45A0B499809B424C5B" ma:contentTypeVersion="11" ma:contentTypeDescription="Create a new document." ma:contentTypeScope="" ma:versionID="6f2091f350f5e67df1ae483bc9cb69d5">
  <xsd:schema xmlns:xsd="http://www.w3.org/2001/XMLSchema" xmlns:xs="http://www.w3.org/2001/XMLSchema" xmlns:p="http://schemas.microsoft.com/office/2006/metadata/properties" xmlns:ns2="e961a2a7-b182-4677-aadb-f63fe472db98" xmlns:ns3="a4b272f8-8e38-482b-8df4-407c22eaf845" targetNamespace="http://schemas.microsoft.com/office/2006/metadata/properties" ma:root="true" ma:fieldsID="3a6b025c7a0978d813fbb9faddde8391" ns2:_="" ns3:_="">
    <xsd:import namespace="e961a2a7-b182-4677-aadb-f63fe472db98"/>
    <xsd:import namespace="a4b272f8-8e38-482b-8df4-407c22eaf84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DateTaken" minOccurs="0"/>
                <xsd:element ref="ns2:MediaServiceAutoKeyPoints" minOccurs="0"/>
                <xsd:element ref="ns2:MediaServiceKeyPoints"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961a2a7-b182-4677-aadb-f63fe472db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4b272f8-8e38-482b-8df4-407c22eaf845"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9BBC3F8-4D0A-4DCD-BB44-BBA5C9D8F465}">
  <ds:schemaRefs>
    <ds:schemaRef ds:uri="http://schemas.microsoft.com/sharepoint/v3/contenttype/forms"/>
  </ds:schemaRefs>
</ds:datastoreItem>
</file>

<file path=customXml/itemProps2.xml><?xml version="1.0" encoding="utf-8"?>
<ds:datastoreItem xmlns:ds="http://schemas.openxmlformats.org/officeDocument/2006/customXml" ds:itemID="{FE101722-D544-455D-BB7C-EFBC6C9D31B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961a2a7-b182-4677-aadb-f63fe472db98"/>
    <ds:schemaRef ds:uri="a4b272f8-8e38-482b-8df4-407c22eaf84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8735A77-9F6D-49B3-808A-717C9C613A23}">
  <ds:schemaRefs>
    <ds:schemaRef ds:uri="http://schemas.openxmlformats.org/package/2006/metadata/core-properties"/>
    <ds:schemaRef ds:uri="http://purl.org/dc/terms/"/>
    <ds:schemaRef ds:uri="http://www.w3.org/XML/1998/namespace"/>
    <ds:schemaRef ds:uri="e961a2a7-b182-4677-aadb-f63fe472db98"/>
    <ds:schemaRef ds:uri="http://purl.org/dc/elements/1.1/"/>
    <ds:schemaRef ds:uri="http://schemas.microsoft.com/office/2006/documentManagement/types"/>
    <ds:schemaRef ds:uri="http://schemas.microsoft.com/office/2006/metadata/properties"/>
    <ds:schemaRef ds:uri="http://schemas.microsoft.com/office/infopath/2007/PartnerControls"/>
    <ds:schemaRef ds:uri="a4b272f8-8e38-482b-8df4-407c22eaf845"/>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TalentTech_theme</Template>
  <TotalTime>7207</TotalTime>
  <Words>1339</Words>
  <Application>Microsoft Office PowerPoint</Application>
  <PresentationFormat>Bredbild</PresentationFormat>
  <Paragraphs>91</Paragraphs>
  <Slides>13</Slides>
  <Notes>5</Notes>
  <HiddenSlides>0</HiddenSlides>
  <MMClips>0</MMClips>
  <ScaleCrop>false</ScaleCrop>
  <HeadingPairs>
    <vt:vector size="6" baseType="variant">
      <vt:variant>
        <vt:lpstr>Använt teckensnitt</vt:lpstr>
      </vt:variant>
      <vt:variant>
        <vt:i4>10</vt:i4>
      </vt:variant>
      <vt:variant>
        <vt:lpstr>Tema</vt:lpstr>
      </vt:variant>
      <vt:variant>
        <vt:i4>1</vt:i4>
      </vt:variant>
      <vt:variant>
        <vt:lpstr>Bildrubriker</vt:lpstr>
      </vt:variant>
      <vt:variant>
        <vt:i4>13</vt:i4>
      </vt:variant>
    </vt:vector>
  </HeadingPairs>
  <TitlesOfParts>
    <vt:vector size="24" baseType="lpstr">
      <vt:lpstr>Arial</vt:lpstr>
      <vt:lpstr>Calibri</vt:lpstr>
      <vt:lpstr>Roboto</vt:lpstr>
      <vt:lpstr>Telegraf</vt:lpstr>
      <vt:lpstr>Telegraf Light</vt:lpstr>
      <vt:lpstr>Telegraf Medium</vt:lpstr>
      <vt:lpstr>Telegraf SemiBold</vt:lpstr>
      <vt:lpstr>Telegraf UltraBold</vt:lpstr>
      <vt:lpstr>Telegraf UltraLight</vt:lpstr>
      <vt:lpstr>Wingdings</vt:lpstr>
      <vt:lpstr>TalentTech_theme</vt:lpstr>
      <vt:lpstr>PowerPoint-presentation</vt:lpstr>
      <vt:lpstr>Hvad er Weekliprocessen? </vt:lpstr>
      <vt:lpstr>PowerPoint-presentation</vt:lpstr>
      <vt:lpstr>Kom i gang! </vt:lpstr>
      <vt:lpstr>PowerPoint-presentation</vt:lpstr>
      <vt:lpstr>PowerPoint-presentation</vt:lpstr>
      <vt:lpstr>PowerPoint-presentation</vt:lpstr>
      <vt:lpstr>PowerPoint-presentation</vt:lpstr>
      <vt:lpstr>PowerPoint-presentation</vt:lpstr>
      <vt:lpstr>PowerPoint-presentation</vt:lpstr>
      <vt:lpstr>PowerPoint-presentation</vt:lpstr>
      <vt:lpstr>Hvad skal  du huske?</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Karin Lundberg</dc:creator>
  <cp:lastModifiedBy>Helene Odevall</cp:lastModifiedBy>
  <cp:revision>18</cp:revision>
  <dcterms:created xsi:type="dcterms:W3CDTF">2020-05-30T15:08:22Z</dcterms:created>
  <dcterms:modified xsi:type="dcterms:W3CDTF">2022-08-05T09:33:17Z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0x0101000E6B05EF6D117E45A0B499809B424C5B</vt:lpwstr>
  </property>
</Properties>
</file>