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Lst>
  <p:notesMasterIdLst>
    <p:notesMasterId r:id="rId14"/>
  </p:notesMasterIdLst>
  <p:handoutMasterIdLst>
    <p:handoutMasterId r:id="rId15"/>
  </p:handoutMasterIdLst>
  <p:sldIdLst>
    <p:sldId id="973" r:id="rId5"/>
    <p:sldId id="979" r:id="rId6"/>
    <p:sldId id="977" r:id="rId7"/>
    <p:sldId id="980" r:id="rId8"/>
    <p:sldId id="981" r:id="rId9"/>
    <p:sldId id="982" r:id="rId10"/>
    <p:sldId id="983" r:id="rId11"/>
    <p:sldId id="984" r:id="rId12"/>
    <p:sldId id="976"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3E1"/>
    <a:srgbClr val="FDD1CF"/>
    <a:srgbClr val="FFCFCD"/>
    <a:srgbClr val="41405D"/>
    <a:srgbClr val="FFCABF"/>
    <a:srgbClr val="000000"/>
    <a:srgbClr val="F7A99B"/>
    <a:srgbClr val="151517"/>
    <a:srgbClr val="EE8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F663C-BB04-4CCE-B787-78F65AAA974A}" v="23" dt="2022-04-05T15:01:40.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96" autoAdjust="0"/>
    <p:restoredTop sz="94718"/>
  </p:normalViewPr>
  <p:slideViewPr>
    <p:cSldViewPr snapToGrid="0">
      <p:cViewPr varScale="1">
        <p:scale>
          <a:sx n="62" d="100"/>
          <a:sy n="62" d="100"/>
        </p:scale>
        <p:origin x="1008" y="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lda Glase" userId="07330285-e630-4f4b-a5f1-adf553535474" providerId="ADAL" clId="{290F663C-BB04-4CCE-B787-78F65AAA974A}"/>
    <pc:docChg chg="undo custSel delSld modSld">
      <pc:chgData name="Mathilda Glase" userId="07330285-e630-4f4b-a5f1-adf553535474" providerId="ADAL" clId="{290F663C-BB04-4CCE-B787-78F65AAA974A}" dt="2022-04-08T10:59:03.467" v="682" actId="20577"/>
      <pc:docMkLst>
        <pc:docMk/>
      </pc:docMkLst>
      <pc:sldChg chg="modSp mod">
        <pc:chgData name="Mathilda Glase" userId="07330285-e630-4f4b-a5f1-adf553535474" providerId="ADAL" clId="{290F663C-BB04-4CCE-B787-78F65AAA974A}" dt="2022-04-05T07:45:55.968" v="69" actId="20577"/>
        <pc:sldMkLst>
          <pc:docMk/>
          <pc:sldMk cId="1159444395" sldId="973"/>
        </pc:sldMkLst>
        <pc:spChg chg="mod">
          <ac:chgData name="Mathilda Glase" userId="07330285-e630-4f4b-a5f1-adf553535474" providerId="ADAL" clId="{290F663C-BB04-4CCE-B787-78F65AAA974A}" dt="2022-04-05T07:45:55.968" v="69" actId="20577"/>
          <ac:spMkLst>
            <pc:docMk/>
            <pc:sldMk cId="1159444395" sldId="973"/>
            <ac:spMk id="2" creationId="{36B867D8-CD09-4CBF-9180-031F968780E7}"/>
          </ac:spMkLst>
        </pc:spChg>
      </pc:sldChg>
      <pc:sldChg chg="del">
        <pc:chgData name="Mathilda Glase" userId="07330285-e630-4f4b-a5f1-adf553535474" providerId="ADAL" clId="{290F663C-BB04-4CCE-B787-78F65AAA974A}" dt="2022-04-05T07:46:13.849" v="73" actId="47"/>
        <pc:sldMkLst>
          <pc:docMk/>
          <pc:sldMk cId="1081504686" sldId="974"/>
        </pc:sldMkLst>
      </pc:sldChg>
      <pc:sldChg chg="modSp mod">
        <pc:chgData name="Mathilda Glase" userId="07330285-e630-4f4b-a5f1-adf553535474" providerId="ADAL" clId="{290F663C-BB04-4CCE-B787-78F65AAA974A}" dt="2022-04-05T15:01:39.220" v="676" actId="167"/>
        <pc:sldMkLst>
          <pc:docMk/>
          <pc:sldMk cId="2895714765" sldId="976"/>
        </pc:sldMkLst>
        <pc:spChg chg="mod">
          <ac:chgData name="Mathilda Glase" userId="07330285-e630-4f4b-a5f1-adf553535474" providerId="ADAL" clId="{290F663C-BB04-4CCE-B787-78F65AAA974A}" dt="2022-04-05T07:58:18.909" v="273" actId="122"/>
          <ac:spMkLst>
            <pc:docMk/>
            <pc:sldMk cId="2895714765" sldId="976"/>
            <ac:spMk id="5" creationId="{A2C3ED68-84AF-2E44-A537-97D620C8ED56}"/>
          </ac:spMkLst>
        </pc:spChg>
        <pc:picChg chg="mod">
          <ac:chgData name="Mathilda Glase" userId="07330285-e630-4f4b-a5f1-adf553535474" providerId="ADAL" clId="{290F663C-BB04-4CCE-B787-78F65AAA974A}" dt="2022-04-05T14:55:34.751" v="662"/>
          <ac:picMkLst>
            <pc:docMk/>
            <pc:sldMk cId="2895714765" sldId="976"/>
            <ac:picMk id="4" creationId="{8FF01A72-3845-014F-B4EC-C60ED401DC55}"/>
          </ac:picMkLst>
        </pc:picChg>
        <pc:picChg chg="mod">
          <ac:chgData name="Mathilda Glase" userId="07330285-e630-4f4b-a5f1-adf553535474" providerId="ADAL" clId="{290F663C-BB04-4CCE-B787-78F65AAA974A}" dt="2022-04-05T14:56:46.493" v="674" actId="1076"/>
          <ac:picMkLst>
            <pc:docMk/>
            <pc:sldMk cId="2895714765" sldId="976"/>
            <ac:picMk id="11" creationId="{F4278C5E-6809-794D-9FAC-FB65540CEA2F}"/>
          </ac:picMkLst>
        </pc:picChg>
        <pc:picChg chg="mod ord">
          <ac:chgData name="Mathilda Glase" userId="07330285-e630-4f4b-a5f1-adf553535474" providerId="ADAL" clId="{290F663C-BB04-4CCE-B787-78F65AAA974A}" dt="2022-04-05T15:01:39.220" v="676" actId="167"/>
          <ac:picMkLst>
            <pc:docMk/>
            <pc:sldMk cId="2895714765" sldId="976"/>
            <ac:picMk id="15" creationId="{EEC3885D-5E6A-6842-BDD6-0BD2574EDFE5}"/>
          </ac:picMkLst>
        </pc:picChg>
      </pc:sldChg>
      <pc:sldChg chg="addSp modSp mod">
        <pc:chgData name="Mathilda Glase" userId="07330285-e630-4f4b-a5f1-adf553535474" providerId="ADAL" clId="{290F663C-BB04-4CCE-B787-78F65AAA974A}" dt="2022-04-05T08:00:12.038" v="289" actId="1076"/>
        <pc:sldMkLst>
          <pc:docMk/>
          <pc:sldMk cId="363905015" sldId="977"/>
        </pc:sldMkLst>
        <pc:spChg chg="mod">
          <ac:chgData name="Mathilda Glase" userId="07330285-e630-4f4b-a5f1-adf553535474" providerId="ADAL" clId="{290F663C-BB04-4CCE-B787-78F65AAA974A}" dt="2022-04-05T07:48:15.672" v="246" actId="20577"/>
          <ac:spMkLst>
            <pc:docMk/>
            <pc:sldMk cId="363905015" sldId="977"/>
            <ac:spMk id="5" creationId="{24A2EB9C-6C81-4DDE-A637-0B8FDBCDE0F4}"/>
          </ac:spMkLst>
        </pc:spChg>
        <pc:spChg chg="mod">
          <ac:chgData name="Mathilda Glase" userId="07330285-e630-4f4b-a5f1-adf553535474" providerId="ADAL" clId="{290F663C-BB04-4CCE-B787-78F65AAA974A}" dt="2022-04-05T07:46:55.401" v="132" actId="20577"/>
          <ac:spMkLst>
            <pc:docMk/>
            <pc:sldMk cId="363905015" sldId="977"/>
            <ac:spMk id="45" creationId="{A2CD2B7A-AC95-4B87-B61B-252A02D67B80}"/>
          </ac:spMkLst>
        </pc:spChg>
        <pc:spChg chg="mod">
          <ac:chgData name="Mathilda Glase" userId="07330285-e630-4f4b-a5f1-adf553535474" providerId="ADAL" clId="{290F663C-BB04-4CCE-B787-78F65AAA974A}" dt="2022-04-05T07:48:02.028" v="244" actId="20577"/>
          <ac:spMkLst>
            <pc:docMk/>
            <pc:sldMk cId="363905015" sldId="977"/>
            <ac:spMk id="47" creationId="{E851176F-6D30-4B16-911B-F69B8AB1934F}"/>
          </ac:spMkLst>
        </pc:spChg>
        <pc:spChg chg="mod">
          <ac:chgData name="Mathilda Glase" userId="07330285-e630-4f4b-a5f1-adf553535474" providerId="ADAL" clId="{290F663C-BB04-4CCE-B787-78F65AAA974A}" dt="2022-04-05T07:47:21.994" v="193" actId="20577"/>
          <ac:spMkLst>
            <pc:docMk/>
            <pc:sldMk cId="363905015" sldId="977"/>
            <ac:spMk id="49" creationId="{5DB1D28C-0159-403D-AE3A-68A89E153FDF}"/>
          </ac:spMkLst>
        </pc:spChg>
        <pc:spChg chg="mod">
          <ac:chgData name="Mathilda Glase" userId="07330285-e630-4f4b-a5f1-adf553535474" providerId="ADAL" clId="{290F663C-BB04-4CCE-B787-78F65AAA974A}" dt="2022-04-05T07:47:29.675" v="209" actId="6549"/>
          <ac:spMkLst>
            <pc:docMk/>
            <pc:sldMk cId="363905015" sldId="977"/>
            <ac:spMk id="51" creationId="{AECE46B0-43CB-4712-A68F-483A51D21AEF}"/>
          </ac:spMkLst>
        </pc:spChg>
        <pc:spChg chg="mod">
          <ac:chgData name="Mathilda Glase" userId="07330285-e630-4f4b-a5f1-adf553535474" providerId="ADAL" clId="{290F663C-BB04-4CCE-B787-78F65AAA974A}" dt="2022-04-05T07:53:24.870" v="253" actId="20577"/>
          <ac:spMkLst>
            <pc:docMk/>
            <pc:sldMk cId="363905015" sldId="977"/>
            <ac:spMk id="53" creationId="{797F0772-3D1E-43CA-8217-4EE2A2FEE291}"/>
          </ac:spMkLst>
        </pc:spChg>
        <pc:spChg chg="add mod">
          <ac:chgData name="Mathilda Glase" userId="07330285-e630-4f4b-a5f1-adf553535474" providerId="ADAL" clId="{290F663C-BB04-4CCE-B787-78F65AAA974A}" dt="2022-04-05T08:00:12.038" v="289" actId="1076"/>
          <ac:spMkLst>
            <pc:docMk/>
            <pc:sldMk cId="363905015" sldId="977"/>
            <ac:spMk id="59" creationId="{B3CAD123-1F86-4B25-9721-34BDCEC5DBD5}"/>
          </ac:spMkLst>
        </pc:spChg>
        <pc:picChg chg="ord">
          <ac:chgData name="Mathilda Glase" userId="07330285-e630-4f4b-a5f1-adf553535474" providerId="ADAL" clId="{290F663C-BB04-4CCE-B787-78F65AAA974A}" dt="2022-04-05T07:59:35.276" v="281" actId="166"/>
          <ac:picMkLst>
            <pc:docMk/>
            <pc:sldMk cId="363905015" sldId="977"/>
            <ac:picMk id="41" creationId="{D691AF4C-3525-4AD9-91F8-F435752EC104}"/>
          </ac:picMkLst>
        </pc:picChg>
      </pc:sldChg>
      <pc:sldChg chg="modSp mod">
        <pc:chgData name="Mathilda Glase" userId="07330285-e630-4f4b-a5f1-adf553535474" providerId="ADAL" clId="{290F663C-BB04-4CCE-B787-78F65AAA974A}" dt="2022-04-05T14:40:18.454" v="658" actId="1076"/>
        <pc:sldMkLst>
          <pc:docMk/>
          <pc:sldMk cId="899253727" sldId="979"/>
        </pc:sldMkLst>
        <pc:spChg chg="mod">
          <ac:chgData name="Mathilda Glase" userId="07330285-e630-4f4b-a5f1-adf553535474" providerId="ADAL" clId="{290F663C-BB04-4CCE-B787-78F65AAA974A}" dt="2022-04-05T14:40:18.454" v="658" actId="1076"/>
          <ac:spMkLst>
            <pc:docMk/>
            <pc:sldMk cId="899253727" sldId="979"/>
            <ac:spMk id="9" creationId="{79FDEBD7-3661-3546-ADA1-25C71DA71C9E}"/>
          </ac:spMkLst>
        </pc:spChg>
      </pc:sldChg>
      <pc:sldChg chg="addSp delSp modSp mod">
        <pc:chgData name="Mathilda Glase" userId="07330285-e630-4f4b-a5f1-adf553535474" providerId="ADAL" clId="{290F663C-BB04-4CCE-B787-78F65AAA974A}" dt="2022-04-05T14:24:13.379" v="480" actId="167"/>
        <pc:sldMkLst>
          <pc:docMk/>
          <pc:sldMk cId="187254404" sldId="980"/>
        </pc:sldMkLst>
        <pc:spChg chg="mod">
          <ac:chgData name="Mathilda Glase" userId="07330285-e630-4f4b-a5f1-adf553535474" providerId="ADAL" clId="{290F663C-BB04-4CCE-B787-78F65AAA974A}" dt="2022-04-05T07:53:49.778" v="256"/>
          <ac:spMkLst>
            <pc:docMk/>
            <pc:sldMk cId="187254404" sldId="980"/>
            <ac:spMk id="30" creationId="{6B97B019-B06C-45C5-8D31-7EA981145E78}"/>
          </ac:spMkLst>
        </pc:spChg>
        <pc:spChg chg="mod">
          <ac:chgData name="Mathilda Glase" userId="07330285-e630-4f4b-a5f1-adf553535474" providerId="ADAL" clId="{290F663C-BB04-4CCE-B787-78F65AAA974A}" dt="2022-04-05T14:12:52.170" v="302" actId="1076"/>
          <ac:spMkLst>
            <pc:docMk/>
            <pc:sldMk cId="187254404" sldId="980"/>
            <ac:spMk id="37" creationId="{84117D3D-D2BB-4A2D-9209-4D6F829F1A40}"/>
          </ac:spMkLst>
        </pc:spChg>
        <pc:spChg chg="mod">
          <ac:chgData name="Mathilda Glase" userId="07330285-e630-4f4b-a5f1-adf553535474" providerId="ADAL" clId="{290F663C-BB04-4CCE-B787-78F65AAA974A}" dt="2022-04-05T07:54:00.949" v="257"/>
          <ac:spMkLst>
            <pc:docMk/>
            <pc:sldMk cId="187254404" sldId="980"/>
            <ac:spMk id="41" creationId="{6C121B8C-CE7C-4B92-923E-35F731A80C60}"/>
          </ac:spMkLst>
        </pc:spChg>
        <pc:picChg chg="del">
          <ac:chgData name="Mathilda Glase" userId="07330285-e630-4f4b-a5f1-adf553535474" providerId="ADAL" clId="{290F663C-BB04-4CCE-B787-78F65AAA974A}" dt="2022-04-05T14:22:14.329" v="454" actId="21"/>
          <ac:picMkLst>
            <pc:docMk/>
            <pc:sldMk cId="187254404" sldId="980"/>
            <ac:picMk id="12" creationId="{6CC25B45-B480-4AD5-BA0D-2CDAE18E10D3}"/>
          </ac:picMkLst>
        </pc:picChg>
        <pc:picChg chg="del">
          <ac:chgData name="Mathilda Glase" userId="07330285-e630-4f4b-a5f1-adf553535474" providerId="ADAL" clId="{290F663C-BB04-4CCE-B787-78F65AAA974A}" dt="2022-04-05T14:20:27.979" v="426" actId="478"/>
          <ac:picMkLst>
            <pc:docMk/>
            <pc:sldMk cId="187254404" sldId="980"/>
            <ac:picMk id="39" creationId="{3B98D1E5-5306-4CEE-9A19-B5EC9E25BE0B}"/>
          </ac:picMkLst>
        </pc:picChg>
        <pc:picChg chg="add mod ord">
          <ac:chgData name="Mathilda Glase" userId="07330285-e630-4f4b-a5f1-adf553535474" providerId="ADAL" clId="{290F663C-BB04-4CCE-B787-78F65AAA974A}" dt="2022-04-05T14:24:13.379" v="480" actId="167"/>
          <ac:picMkLst>
            <pc:docMk/>
            <pc:sldMk cId="187254404" sldId="980"/>
            <ac:picMk id="42" creationId="{0D9F256A-ACA2-47DE-990E-261AB6B31E8F}"/>
          </ac:picMkLst>
        </pc:picChg>
        <pc:picChg chg="add mod">
          <ac:chgData name="Mathilda Glase" userId="07330285-e630-4f4b-a5f1-adf553535474" providerId="ADAL" clId="{290F663C-BB04-4CCE-B787-78F65AAA974A}" dt="2022-04-05T14:22:39.353" v="462"/>
          <ac:picMkLst>
            <pc:docMk/>
            <pc:sldMk cId="187254404" sldId="980"/>
            <ac:picMk id="43" creationId="{34E02334-81E2-4CDC-9180-32BE329C57D7}"/>
          </ac:picMkLst>
        </pc:picChg>
      </pc:sldChg>
      <pc:sldChg chg="addSp delSp modSp mod">
        <pc:chgData name="Mathilda Glase" userId="07330285-e630-4f4b-a5f1-adf553535474" providerId="ADAL" clId="{290F663C-BB04-4CCE-B787-78F65AAA974A}" dt="2022-04-05T14:24:09.337" v="479" actId="167"/>
        <pc:sldMkLst>
          <pc:docMk/>
          <pc:sldMk cId="1334633957" sldId="981"/>
        </pc:sldMkLst>
        <pc:spChg chg="mod">
          <ac:chgData name="Mathilda Glase" userId="07330285-e630-4f4b-a5f1-adf553535474" providerId="ADAL" clId="{290F663C-BB04-4CCE-B787-78F65AAA974A}" dt="2022-04-05T07:58:36.856" v="274"/>
          <ac:spMkLst>
            <pc:docMk/>
            <pc:sldMk cId="1334633957" sldId="981"/>
            <ac:spMk id="30" creationId="{6B97B019-B06C-45C5-8D31-7EA981145E78}"/>
          </ac:spMkLst>
        </pc:spChg>
        <pc:spChg chg="mod">
          <ac:chgData name="Mathilda Glase" userId="07330285-e630-4f4b-a5f1-adf553535474" providerId="ADAL" clId="{290F663C-BB04-4CCE-B787-78F65AAA974A}" dt="2022-04-05T14:16:00.502" v="327" actId="20577"/>
          <ac:spMkLst>
            <pc:docMk/>
            <pc:sldMk cId="1334633957" sldId="981"/>
            <ac:spMk id="37" creationId="{84117D3D-D2BB-4A2D-9209-4D6F829F1A40}"/>
          </ac:spMkLst>
        </pc:spChg>
        <pc:spChg chg="mod">
          <ac:chgData name="Mathilda Glase" userId="07330285-e630-4f4b-a5f1-adf553535474" providerId="ADAL" clId="{290F663C-BB04-4CCE-B787-78F65AAA974A}" dt="2022-04-05T07:54:10.876" v="258"/>
          <ac:spMkLst>
            <pc:docMk/>
            <pc:sldMk cId="1334633957" sldId="981"/>
            <ac:spMk id="41" creationId="{6C121B8C-CE7C-4B92-923E-35F731A80C60}"/>
          </ac:spMkLst>
        </pc:spChg>
        <pc:picChg chg="del mod">
          <ac:chgData name="Mathilda Glase" userId="07330285-e630-4f4b-a5f1-adf553535474" providerId="ADAL" clId="{290F663C-BB04-4CCE-B787-78F65AAA974A}" dt="2022-04-05T14:20:43.965" v="428" actId="21"/>
          <ac:picMkLst>
            <pc:docMk/>
            <pc:sldMk cId="1334633957" sldId="981"/>
            <ac:picMk id="3" creationId="{1A0583CA-FB41-4E15-B25B-99C69DE7008D}"/>
          </ac:picMkLst>
        </pc:picChg>
        <pc:picChg chg="add mod ord">
          <ac:chgData name="Mathilda Glase" userId="07330285-e630-4f4b-a5f1-adf553535474" providerId="ADAL" clId="{290F663C-BB04-4CCE-B787-78F65AAA974A}" dt="2022-04-05T14:24:09.337" v="479" actId="167"/>
          <ac:picMkLst>
            <pc:docMk/>
            <pc:sldMk cId="1334633957" sldId="981"/>
            <ac:picMk id="13" creationId="{B2779878-32AD-4FBA-9EDF-BC8CD7727DF0}"/>
          </ac:picMkLst>
        </pc:picChg>
        <pc:picChg chg="add mod ord">
          <ac:chgData name="Mathilda Glase" userId="07330285-e630-4f4b-a5f1-adf553535474" providerId="ADAL" clId="{290F663C-BB04-4CCE-B787-78F65AAA974A}" dt="2022-04-05T14:21:16.651" v="436" actId="167"/>
          <ac:picMkLst>
            <pc:docMk/>
            <pc:sldMk cId="1334633957" sldId="981"/>
            <ac:picMk id="14" creationId="{E465D3A0-102F-4648-A2C7-AC6071F93CB6}"/>
          </ac:picMkLst>
        </pc:picChg>
        <pc:picChg chg="add del mod">
          <ac:chgData name="Mathilda Glase" userId="07330285-e630-4f4b-a5f1-adf553535474" providerId="ADAL" clId="{290F663C-BB04-4CCE-B787-78F65AAA974A}" dt="2022-04-05T14:22:37.387" v="461" actId="21"/>
          <ac:picMkLst>
            <pc:docMk/>
            <pc:sldMk cId="1334633957" sldId="981"/>
            <ac:picMk id="15" creationId="{B6639589-98E2-4B12-B518-DDB69DD78704}"/>
          </ac:picMkLst>
        </pc:picChg>
        <pc:picChg chg="del mod">
          <ac:chgData name="Mathilda Glase" userId="07330285-e630-4f4b-a5f1-adf553535474" providerId="ADAL" clId="{290F663C-BB04-4CCE-B787-78F65AAA974A}" dt="2022-04-05T14:20:13.481" v="420" actId="478"/>
          <ac:picMkLst>
            <pc:docMk/>
            <pc:sldMk cId="1334633957" sldId="981"/>
            <ac:picMk id="39" creationId="{3B98D1E5-5306-4CEE-9A19-B5EC9E25BE0B}"/>
          </ac:picMkLst>
        </pc:picChg>
      </pc:sldChg>
      <pc:sldChg chg="addSp delSp modSp mod">
        <pc:chgData name="Mathilda Glase" userId="07330285-e630-4f4b-a5f1-adf553535474" providerId="ADAL" clId="{290F663C-BB04-4CCE-B787-78F65AAA974A}" dt="2022-04-08T10:55:55.310" v="678" actId="166"/>
        <pc:sldMkLst>
          <pc:docMk/>
          <pc:sldMk cId="38209235" sldId="982"/>
        </pc:sldMkLst>
        <pc:spChg chg="mod">
          <ac:chgData name="Mathilda Glase" userId="07330285-e630-4f4b-a5f1-adf553535474" providerId="ADAL" clId="{290F663C-BB04-4CCE-B787-78F65AAA974A}" dt="2022-04-05T14:27:27.899" v="490" actId="1076"/>
          <ac:spMkLst>
            <pc:docMk/>
            <pc:sldMk cId="38209235" sldId="982"/>
            <ac:spMk id="4" creationId="{D696F879-EDA0-4C9F-BDB1-4A89AE65385E}"/>
          </ac:spMkLst>
        </pc:spChg>
        <pc:spChg chg="mod">
          <ac:chgData name="Mathilda Glase" userId="07330285-e630-4f4b-a5f1-adf553535474" providerId="ADAL" clId="{290F663C-BB04-4CCE-B787-78F65AAA974A}" dt="2022-04-05T07:58:47.490" v="275"/>
          <ac:spMkLst>
            <pc:docMk/>
            <pc:sldMk cId="38209235" sldId="982"/>
            <ac:spMk id="30" creationId="{6B97B019-B06C-45C5-8D31-7EA981145E78}"/>
          </ac:spMkLst>
        </pc:spChg>
        <pc:spChg chg="mod">
          <ac:chgData name="Mathilda Glase" userId="07330285-e630-4f4b-a5f1-adf553535474" providerId="ADAL" clId="{290F663C-BB04-4CCE-B787-78F65AAA974A}" dt="2022-04-05T14:27:33.546" v="491" actId="1076"/>
          <ac:spMkLst>
            <pc:docMk/>
            <pc:sldMk cId="38209235" sldId="982"/>
            <ac:spMk id="37" creationId="{84117D3D-D2BB-4A2D-9209-4D6F829F1A40}"/>
          </ac:spMkLst>
        </pc:spChg>
        <pc:spChg chg="mod">
          <ac:chgData name="Mathilda Glase" userId="07330285-e630-4f4b-a5f1-adf553535474" providerId="ADAL" clId="{290F663C-BB04-4CCE-B787-78F65AAA974A}" dt="2022-04-05T07:54:16.149" v="259"/>
          <ac:spMkLst>
            <pc:docMk/>
            <pc:sldMk cId="38209235" sldId="982"/>
            <ac:spMk id="41" creationId="{6C121B8C-CE7C-4B92-923E-35F731A80C60}"/>
          </ac:spMkLst>
        </pc:spChg>
        <pc:picChg chg="mod ord">
          <ac:chgData name="Mathilda Glase" userId="07330285-e630-4f4b-a5f1-adf553535474" providerId="ADAL" clId="{290F663C-BB04-4CCE-B787-78F65AAA974A}" dt="2022-04-08T10:55:55.310" v="678" actId="166"/>
          <ac:picMkLst>
            <pc:docMk/>
            <pc:sldMk cId="38209235" sldId="982"/>
            <ac:picMk id="5" creationId="{52C6D4E4-1D6D-4769-A962-A428D077B610}"/>
          </ac:picMkLst>
        </pc:picChg>
        <pc:picChg chg="add del mod">
          <ac:chgData name="Mathilda Glase" userId="07330285-e630-4f4b-a5f1-adf553535474" providerId="ADAL" clId="{290F663C-BB04-4CCE-B787-78F65AAA974A}" dt="2022-04-05T14:21:00.130" v="433" actId="21"/>
          <ac:picMkLst>
            <pc:docMk/>
            <pc:sldMk cId="38209235" sldId="982"/>
            <ac:picMk id="11" creationId="{47CFE367-C27D-4501-A60A-49F03697E97E}"/>
          </ac:picMkLst>
        </pc:picChg>
        <pc:picChg chg="add del mod">
          <ac:chgData name="Mathilda Glase" userId="07330285-e630-4f4b-a5f1-adf553535474" providerId="ADAL" clId="{290F663C-BB04-4CCE-B787-78F65AAA974A}" dt="2022-04-05T14:22:07.528" v="452" actId="21"/>
          <ac:picMkLst>
            <pc:docMk/>
            <pc:sldMk cId="38209235" sldId="982"/>
            <ac:picMk id="12" creationId="{B0975EFB-34A7-4FC3-8ACC-B1750CBB2530}"/>
          </ac:picMkLst>
        </pc:picChg>
        <pc:picChg chg="mod ord">
          <ac:chgData name="Mathilda Glase" userId="07330285-e630-4f4b-a5f1-adf553535474" providerId="ADAL" clId="{290F663C-BB04-4CCE-B787-78F65AAA974A}" dt="2022-04-05T14:24:17.816" v="481" actId="167"/>
          <ac:picMkLst>
            <pc:docMk/>
            <pc:sldMk cId="38209235" sldId="982"/>
            <ac:picMk id="39" creationId="{3B98D1E5-5306-4CEE-9A19-B5EC9E25BE0B}"/>
          </ac:picMkLst>
        </pc:picChg>
      </pc:sldChg>
      <pc:sldChg chg="addSp delSp modSp mod">
        <pc:chgData name="Mathilda Glase" userId="07330285-e630-4f4b-a5f1-adf553535474" providerId="ADAL" clId="{290F663C-BB04-4CCE-B787-78F65AAA974A}" dt="2022-04-05T14:30:21.514" v="496" actId="114"/>
        <pc:sldMkLst>
          <pc:docMk/>
          <pc:sldMk cId="3738756795" sldId="983"/>
        </pc:sldMkLst>
        <pc:spChg chg="mod">
          <ac:chgData name="Mathilda Glase" userId="07330285-e630-4f4b-a5f1-adf553535474" providerId="ADAL" clId="{290F663C-BB04-4CCE-B787-78F65AAA974A}" dt="2022-04-05T07:58:58.857" v="276"/>
          <ac:spMkLst>
            <pc:docMk/>
            <pc:sldMk cId="3738756795" sldId="983"/>
            <ac:spMk id="30" creationId="{6B97B019-B06C-45C5-8D31-7EA981145E78}"/>
          </ac:spMkLst>
        </pc:spChg>
        <pc:spChg chg="mod">
          <ac:chgData name="Mathilda Glase" userId="07330285-e630-4f4b-a5f1-adf553535474" providerId="ADAL" clId="{290F663C-BB04-4CCE-B787-78F65AAA974A}" dt="2022-04-05T14:30:21.514" v="496" actId="114"/>
          <ac:spMkLst>
            <pc:docMk/>
            <pc:sldMk cId="3738756795" sldId="983"/>
            <ac:spMk id="37" creationId="{84117D3D-D2BB-4A2D-9209-4D6F829F1A40}"/>
          </ac:spMkLst>
        </pc:spChg>
        <pc:spChg chg="mod">
          <ac:chgData name="Mathilda Glase" userId="07330285-e630-4f4b-a5f1-adf553535474" providerId="ADAL" clId="{290F663C-BB04-4CCE-B787-78F65AAA974A}" dt="2022-04-05T07:54:20.450" v="260"/>
          <ac:spMkLst>
            <pc:docMk/>
            <pc:sldMk cId="3738756795" sldId="983"/>
            <ac:spMk id="41" creationId="{6C121B8C-CE7C-4B92-923E-35F731A80C60}"/>
          </ac:spMkLst>
        </pc:spChg>
        <pc:picChg chg="del">
          <ac:chgData name="Mathilda Glase" userId="07330285-e630-4f4b-a5f1-adf553535474" providerId="ADAL" clId="{290F663C-BB04-4CCE-B787-78F65AAA974A}" dt="2022-04-05T14:21:22.694" v="437" actId="21"/>
          <ac:picMkLst>
            <pc:docMk/>
            <pc:sldMk cId="3738756795" sldId="983"/>
            <ac:picMk id="3" creationId="{56B82853-176C-4DB0-8624-961C05ECE1D3}"/>
          </ac:picMkLst>
        </pc:picChg>
        <pc:picChg chg="add mod ord">
          <ac:chgData name="Mathilda Glase" userId="07330285-e630-4f4b-a5f1-adf553535474" providerId="ADAL" clId="{290F663C-BB04-4CCE-B787-78F65AAA974A}" dt="2022-04-05T14:23:33.717" v="474" actId="167"/>
          <ac:picMkLst>
            <pc:docMk/>
            <pc:sldMk cId="3738756795" sldId="983"/>
            <ac:picMk id="11" creationId="{4A50D5EA-DF2C-4DCC-BE39-0EFFE59CF3B1}"/>
          </ac:picMkLst>
        </pc:picChg>
        <pc:picChg chg="add mod">
          <ac:chgData name="Mathilda Glase" userId="07330285-e630-4f4b-a5f1-adf553535474" providerId="ADAL" clId="{290F663C-BB04-4CCE-B787-78F65AAA974A}" dt="2022-04-05T14:22:09.777" v="453"/>
          <ac:picMkLst>
            <pc:docMk/>
            <pc:sldMk cId="3738756795" sldId="983"/>
            <ac:picMk id="12" creationId="{B7245711-751F-4FA9-99C4-BEC0251FB2D3}"/>
          </ac:picMkLst>
        </pc:picChg>
        <pc:picChg chg="add del mod">
          <ac:chgData name="Mathilda Glase" userId="07330285-e630-4f4b-a5f1-adf553535474" providerId="ADAL" clId="{290F663C-BB04-4CCE-B787-78F65AAA974A}" dt="2022-04-05T14:23:16.912" v="471" actId="21"/>
          <ac:picMkLst>
            <pc:docMk/>
            <pc:sldMk cId="3738756795" sldId="983"/>
            <ac:picMk id="13" creationId="{BA751F27-C614-4936-AD0A-9F0F8197275F}"/>
          </ac:picMkLst>
        </pc:picChg>
        <pc:picChg chg="del">
          <ac:chgData name="Mathilda Glase" userId="07330285-e630-4f4b-a5f1-adf553535474" providerId="ADAL" clId="{290F663C-BB04-4CCE-B787-78F65AAA974A}" dt="2022-04-05T14:20:19.307" v="422" actId="478"/>
          <ac:picMkLst>
            <pc:docMk/>
            <pc:sldMk cId="3738756795" sldId="983"/>
            <ac:picMk id="39" creationId="{3B98D1E5-5306-4CEE-9A19-B5EC9E25BE0B}"/>
          </ac:picMkLst>
        </pc:picChg>
      </pc:sldChg>
      <pc:sldChg chg="addSp delSp modSp mod">
        <pc:chgData name="Mathilda Glase" userId="07330285-e630-4f4b-a5f1-adf553535474" providerId="ADAL" clId="{290F663C-BB04-4CCE-B787-78F65AAA974A}" dt="2022-04-08T10:59:03.467" v="682" actId="20577"/>
        <pc:sldMkLst>
          <pc:docMk/>
          <pc:sldMk cId="2866825481" sldId="984"/>
        </pc:sldMkLst>
        <pc:spChg chg="mod">
          <ac:chgData name="Mathilda Glase" userId="07330285-e630-4f4b-a5f1-adf553535474" providerId="ADAL" clId="{290F663C-BB04-4CCE-B787-78F65AAA974A}" dt="2022-04-05T07:59:21.885" v="280" actId="14100"/>
          <ac:spMkLst>
            <pc:docMk/>
            <pc:sldMk cId="2866825481" sldId="984"/>
            <ac:spMk id="7" creationId="{9E3AB60A-E976-4C02-A3AF-28FD18F40836}"/>
          </ac:spMkLst>
        </pc:spChg>
        <pc:spChg chg="mod">
          <ac:chgData name="Mathilda Glase" userId="07330285-e630-4f4b-a5f1-adf553535474" providerId="ADAL" clId="{290F663C-BB04-4CCE-B787-78F65AAA974A}" dt="2022-04-05T07:59:15.121" v="279" actId="14100"/>
          <ac:spMkLst>
            <pc:docMk/>
            <pc:sldMk cId="2866825481" sldId="984"/>
            <ac:spMk id="30" creationId="{6B97B019-B06C-45C5-8D31-7EA981145E78}"/>
          </ac:spMkLst>
        </pc:spChg>
        <pc:spChg chg="mod">
          <ac:chgData name="Mathilda Glase" userId="07330285-e630-4f4b-a5f1-adf553535474" providerId="ADAL" clId="{290F663C-BB04-4CCE-B787-78F65AAA974A}" dt="2022-04-08T10:59:03.467" v="682" actId="20577"/>
          <ac:spMkLst>
            <pc:docMk/>
            <pc:sldMk cId="2866825481" sldId="984"/>
            <ac:spMk id="37" creationId="{84117D3D-D2BB-4A2D-9209-4D6F829F1A40}"/>
          </ac:spMkLst>
        </pc:spChg>
        <pc:spChg chg="mod">
          <ac:chgData name="Mathilda Glase" userId="07330285-e630-4f4b-a5f1-adf553535474" providerId="ADAL" clId="{290F663C-BB04-4CCE-B787-78F65AAA974A}" dt="2022-04-05T07:54:24.363" v="261"/>
          <ac:spMkLst>
            <pc:docMk/>
            <pc:sldMk cId="2866825481" sldId="984"/>
            <ac:spMk id="41" creationId="{6C121B8C-CE7C-4B92-923E-35F731A80C60}"/>
          </ac:spMkLst>
        </pc:spChg>
        <pc:picChg chg="del">
          <ac:chgData name="Mathilda Glase" userId="07330285-e630-4f4b-a5f1-adf553535474" providerId="ADAL" clId="{290F663C-BB04-4CCE-B787-78F65AAA974A}" dt="2022-04-05T14:22:42.864" v="463" actId="21"/>
          <ac:picMkLst>
            <pc:docMk/>
            <pc:sldMk cId="2866825481" sldId="984"/>
            <ac:picMk id="5" creationId="{A874295A-D4B2-4E12-AB0F-4421A979CAA6}"/>
          </ac:picMkLst>
        </pc:picChg>
        <pc:picChg chg="add mod ord">
          <ac:chgData name="Mathilda Glase" userId="07330285-e630-4f4b-a5f1-adf553535474" providerId="ADAL" clId="{290F663C-BB04-4CCE-B787-78F65AAA974A}" dt="2022-04-05T14:24:40.751" v="484" actId="166"/>
          <ac:picMkLst>
            <pc:docMk/>
            <pc:sldMk cId="2866825481" sldId="984"/>
            <ac:picMk id="11" creationId="{E779E8C4-5613-4026-B84E-7BACE13510CD}"/>
          </ac:picMkLst>
        </pc:picChg>
        <pc:picChg chg="add mod ord">
          <ac:chgData name="Mathilda Glase" userId="07330285-e630-4f4b-a5f1-adf553535474" providerId="ADAL" clId="{290F663C-BB04-4CCE-B787-78F65AAA974A}" dt="2022-04-05T14:24:41.077" v="485" actId="167"/>
          <ac:picMkLst>
            <pc:docMk/>
            <pc:sldMk cId="2866825481" sldId="984"/>
            <ac:picMk id="12" creationId="{9FFEE745-5735-42A8-8C0B-0BE923E6B181}"/>
          </ac:picMkLst>
        </pc:picChg>
        <pc:picChg chg="add del mod">
          <ac:chgData name="Mathilda Glase" userId="07330285-e630-4f4b-a5f1-adf553535474" providerId="ADAL" clId="{290F663C-BB04-4CCE-B787-78F65AAA974A}" dt="2022-04-05T14:24:03.664" v="478"/>
          <ac:picMkLst>
            <pc:docMk/>
            <pc:sldMk cId="2866825481" sldId="984"/>
            <ac:picMk id="13" creationId="{BE04815E-3D05-49F7-88C6-7F1CB440E4BF}"/>
          </ac:picMkLst>
        </pc:picChg>
        <pc:picChg chg="del">
          <ac:chgData name="Mathilda Glase" userId="07330285-e630-4f4b-a5f1-adf553535474" providerId="ADAL" clId="{290F663C-BB04-4CCE-B787-78F65AAA974A}" dt="2022-04-05T14:20:23.624" v="424" actId="478"/>
          <ac:picMkLst>
            <pc:docMk/>
            <pc:sldMk cId="2866825481" sldId="984"/>
            <ac:picMk id="39" creationId="{3B98D1E5-5306-4CEE-9A19-B5EC9E25BE0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Kundnöjdhet</c:v>
                </c:pt>
              </c:strCache>
            </c:strRef>
          </c:tx>
          <c:spPr>
            <a:ln>
              <a:noFill/>
            </a:ln>
          </c:spPr>
          <c:dPt>
            <c:idx val="0"/>
            <c:bubble3D val="0"/>
            <c:spPr>
              <a:solidFill>
                <a:schemeClr val="accent3">
                  <a:lumMod val="60000"/>
                  <a:lumOff val="40000"/>
                </a:schemeClr>
              </a:solidFill>
              <a:ln w="19050">
                <a:noFill/>
              </a:ln>
              <a:effectLst/>
            </c:spPr>
            <c:extLst>
              <c:ext xmlns:c16="http://schemas.microsoft.com/office/drawing/2014/chart" uri="{C3380CC4-5D6E-409C-BE32-E72D297353CC}">
                <c16:uniqueId val="{00000001-F94D-4878-8677-2393D9FE0555}"/>
              </c:ext>
            </c:extLst>
          </c:dPt>
          <c:dPt>
            <c:idx val="1"/>
            <c:bubble3D val="0"/>
            <c:spPr>
              <a:solidFill>
                <a:schemeClr val="accent3">
                  <a:lumMod val="20000"/>
                  <a:lumOff val="80000"/>
                </a:schemeClr>
              </a:solidFill>
              <a:ln w="19050">
                <a:noFill/>
              </a:ln>
              <a:effectLst/>
            </c:spPr>
            <c:extLst>
              <c:ext xmlns:c16="http://schemas.microsoft.com/office/drawing/2014/chart" uri="{C3380CC4-5D6E-409C-BE32-E72D297353CC}">
                <c16:uniqueId val="{00000003-F94D-4878-8677-2393D9FE0555}"/>
              </c:ext>
            </c:extLst>
          </c:dPt>
          <c:cat>
            <c:strRef>
              <c:f>Blad1!$A$2:$A$3</c:f>
              <c:strCache>
                <c:ptCount val="2"/>
                <c:pt idx="0">
                  <c:v>kv 1</c:v>
                </c:pt>
                <c:pt idx="1">
                  <c:v>kv 2</c:v>
                </c:pt>
              </c:strCache>
            </c:strRef>
          </c:cat>
          <c:val>
            <c:numRef>
              <c:f>Blad1!$B$2:$B$3</c:f>
              <c:numCache>
                <c:formatCode>General</c:formatCode>
                <c:ptCount val="2"/>
                <c:pt idx="0">
                  <c:v>96</c:v>
                </c:pt>
                <c:pt idx="1">
                  <c:v>4</c:v>
                </c:pt>
              </c:numCache>
            </c:numRef>
          </c:val>
          <c:extLst>
            <c:ext xmlns:c16="http://schemas.microsoft.com/office/drawing/2014/chart" uri="{C3380CC4-5D6E-409C-BE32-E72D297353CC}">
              <c16:uniqueId val="{00000004-F94D-4878-8677-2393D9FE05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Kundnöjdhet</c:v>
                </c:pt>
              </c:strCache>
            </c:strRef>
          </c:tx>
          <c:spPr>
            <a:solidFill>
              <a:schemeClr val="accent2"/>
            </a:solidFill>
            <a:ln>
              <a:noFill/>
            </a:ln>
          </c:spPr>
          <c:dPt>
            <c:idx val="0"/>
            <c:bubble3D val="0"/>
            <c:spPr>
              <a:solidFill>
                <a:schemeClr val="accent4">
                  <a:lumMod val="75000"/>
                </a:schemeClr>
              </a:solidFill>
              <a:ln w="19050">
                <a:noFill/>
              </a:ln>
              <a:effectLst/>
            </c:spPr>
            <c:extLst>
              <c:ext xmlns:c16="http://schemas.microsoft.com/office/drawing/2014/chart" uri="{C3380CC4-5D6E-409C-BE32-E72D297353CC}">
                <c16:uniqueId val="{00000001-189C-4D56-AA65-625C70D9DE83}"/>
              </c:ext>
            </c:extLst>
          </c:dPt>
          <c:dPt>
            <c:idx val="1"/>
            <c:bubble3D val="0"/>
            <c:spPr>
              <a:solidFill>
                <a:schemeClr val="accent4">
                  <a:lumMod val="20000"/>
                  <a:lumOff val="80000"/>
                </a:schemeClr>
              </a:solidFill>
              <a:ln w="19050">
                <a:noFill/>
              </a:ln>
              <a:effectLst/>
            </c:spPr>
            <c:extLst>
              <c:ext xmlns:c16="http://schemas.microsoft.com/office/drawing/2014/chart" uri="{C3380CC4-5D6E-409C-BE32-E72D297353CC}">
                <c16:uniqueId val="{00000003-189C-4D56-AA65-625C70D9DE83}"/>
              </c:ext>
            </c:extLst>
          </c:dPt>
          <c:cat>
            <c:strRef>
              <c:f>Blad1!$A$2:$A$3</c:f>
              <c:strCache>
                <c:ptCount val="2"/>
                <c:pt idx="0">
                  <c:v>kv 1</c:v>
                </c:pt>
                <c:pt idx="1">
                  <c:v>kv 2</c:v>
                </c:pt>
              </c:strCache>
            </c:strRef>
          </c:cat>
          <c:val>
            <c:numRef>
              <c:f>Blad1!$B$2:$B$3</c:f>
              <c:numCache>
                <c:formatCode>General</c:formatCode>
                <c:ptCount val="2"/>
                <c:pt idx="0">
                  <c:v>96</c:v>
                </c:pt>
                <c:pt idx="1">
                  <c:v>4</c:v>
                </c:pt>
              </c:numCache>
            </c:numRef>
          </c:val>
          <c:extLst>
            <c:ext xmlns:c16="http://schemas.microsoft.com/office/drawing/2014/chart" uri="{C3380CC4-5D6E-409C-BE32-E72D297353CC}">
              <c16:uniqueId val="{00000004-189C-4D56-AA65-625C70D9DE8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Kundnöjdhet</c:v>
                </c:pt>
              </c:strCache>
            </c:strRef>
          </c:tx>
          <c:spPr>
            <a:ln>
              <a:noFill/>
            </a:ln>
          </c:spPr>
          <c:dPt>
            <c:idx val="0"/>
            <c:bubble3D val="0"/>
            <c:spPr>
              <a:solidFill>
                <a:schemeClr val="accent3">
                  <a:lumMod val="60000"/>
                  <a:lumOff val="40000"/>
                </a:schemeClr>
              </a:solidFill>
              <a:ln w="19050">
                <a:noFill/>
              </a:ln>
              <a:effectLst/>
            </c:spPr>
            <c:extLst>
              <c:ext xmlns:c16="http://schemas.microsoft.com/office/drawing/2014/chart" uri="{C3380CC4-5D6E-409C-BE32-E72D297353CC}">
                <c16:uniqueId val="{00000001-F94D-4878-8677-2393D9FE0555}"/>
              </c:ext>
            </c:extLst>
          </c:dPt>
          <c:dPt>
            <c:idx val="1"/>
            <c:bubble3D val="0"/>
            <c:spPr>
              <a:solidFill>
                <a:schemeClr val="accent3">
                  <a:lumMod val="20000"/>
                  <a:lumOff val="80000"/>
                </a:schemeClr>
              </a:solidFill>
              <a:ln w="19050">
                <a:noFill/>
              </a:ln>
              <a:effectLst/>
            </c:spPr>
            <c:extLst>
              <c:ext xmlns:c16="http://schemas.microsoft.com/office/drawing/2014/chart" uri="{C3380CC4-5D6E-409C-BE32-E72D297353CC}">
                <c16:uniqueId val="{00000003-F94D-4878-8677-2393D9FE0555}"/>
              </c:ext>
            </c:extLst>
          </c:dPt>
          <c:cat>
            <c:strRef>
              <c:f>Blad1!$A$2:$A$3</c:f>
              <c:strCache>
                <c:ptCount val="2"/>
                <c:pt idx="0">
                  <c:v>kv 1</c:v>
                </c:pt>
                <c:pt idx="1">
                  <c:v>kv 2</c:v>
                </c:pt>
              </c:strCache>
            </c:strRef>
          </c:cat>
          <c:val>
            <c:numRef>
              <c:f>Blad1!$B$2:$B$3</c:f>
              <c:numCache>
                <c:formatCode>General</c:formatCode>
                <c:ptCount val="2"/>
                <c:pt idx="0">
                  <c:v>96</c:v>
                </c:pt>
                <c:pt idx="1">
                  <c:v>4</c:v>
                </c:pt>
              </c:numCache>
            </c:numRef>
          </c:val>
          <c:extLst>
            <c:ext xmlns:c16="http://schemas.microsoft.com/office/drawing/2014/chart" uri="{C3380CC4-5D6E-409C-BE32-E72D297353CC}">
              <c16:uniqueId val="{00000004-F94D-4878-8677-2393D9FE055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Kundnöjdhet</c:v>
                </c:pt>
              </c:strCache>
            </c:strRef>
          </c:tx>
          <c:spPr>
            <a:solidFill>
              <a:schemeClr val="accent2"/>
            </a:solidFill>
            <a:ln>
              <a:noFill/>
            </a:ln>
          </c:spPr>
          <c:dPt>
            <c:idx val="0"/>
            <c:bubble3D val="0"/>
            <c:spPr>
              <a:solidFill>
                <a:schemeClr val="accent4">
                  <a:lumMod val="75000"/>
                </a:schemeClr>
              </a:solidFill>
              <a:ln w="19050">
                <a:noFill/>
              </a:ln>
              <a:effectLst/>
            </c:spPr>
            <c:extLst>
              <c:ext xmlns:c16="http://schemas.microsoft.com/office/drawing/2014/chart" uri="{C3380CC4-5D6E-409C-BE32-E72D297353CC}">
                <c16:uniqueId val="{00000001-189C-4D56-AA65-625C70D9DE83}"/>
              </c:ext>
            </c:extLst>
          </c:dPt>
          <c:dPt>
            <c:idx val="1"/>
            <c:bubble3D val="0"/>
            <c:spPr>
              <a:solidFill>
                <a:schemeClr val="accent4">
                  <a:lumMod val="20000"/>
                  <a:lumOff val="80000"/>
                </a:schemeClr>
              </a:solidFill>
              <a:ln w="19050">
                <a:noFill/>
              </a:ln>
              <a:effectLst/>
            </c:spPr>
            <c:extLst>
              <c:ext xmlns:c16="http://schemas.microsoft.com/office/drawing/2014/chart" uri="{C3380CC4-5D6E-409C-BE32-E72D297353CC}">
                <c16:uniqueId val="{00000003-189C-4D56-AA65-625C70D9DE83}"/>
              </c:ext>
            </c:extLst>
          </c:dPt>
          <c:cat>
            <c:strRef>
              <c:f>Blad1!$A$2:$A$3</c:f>
              <c:strCache>
                <c:ptCount val="2"/>
                <c:pt idx="0">
                  <c:v>kv 1</c:v>
                </c:pt>
                <c:pt idx="1">
                  <c:v>kv 2</c:v>
                </c:pt>
              </c:strCache>
            </c:strRef>
          </c:cat>
          <c:val>
            <c:numRef>
              <c:f>Blad1!$B$2:$B$3</c:f>
              <c:numCache>
                <c:formatCode>General</c:formatCode>
                <c:ptCount val="2"/>
                <c:pt idx="0">
                  <c:v>96</c:v>
                </c:pt>
                <c:pt idx="1">
                  <c:v>4</c:v>
                </c:pt>
              </c:numCache>
            </c:numRef>
          </c:val>
          <c:extLst>
            <c:ext xmlns:c16="http://schemas.microsoft.com/office/drawing/2014/chart" uri="{C3380CC4-5D6E-409C-BE32-E72D297353CC}">
              <c16:uniqueId val="{00000004-189C-4D56-AA65-625C70D9DE8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6F9FEE4-E84F-FB49-BB8D-51959172D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D4E093A1-4157-1E4F-8F0A-F7491FBF30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FD3A9-63D4-A349-865A-A3EB83CD9BC0}" type="datetimeFigureOut">
              <a:rPr lang="sv-SE" smtClean="0"/>
              <a:t>2022-04-07</a:t>
            </a:fld>
            <a:endParaRPr lang="sv-SE"/>
          </a:p>
        </p:txBody>
      </p:sp>
      <p:sp>
        <p:nvSpPr>
          <p:cNvPr id="4" name="Platshållare för sidfot 3">
            <a:extLst>
              <a:ext uri="{FF2B5EF4-FFF2-40B4-BE49-F238E27FC236}">
                <a16:creationId xmlns:a16="http://schemas.microsoft.com/office/drawing/2014/main" id="{864DF038-B3B1-EB40-9706-A6963B756E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47F98225-BCD2-C44A-B70D-2E769C6CBD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0CE57C-54BE-4948-8AC8-467E78C67000}" type="slidenum">
              <a:rPr lang="sv-SE" smtClean="0"/>
              <a:t>‹#›</a:t>
            </a:fld>
            <a:endParaRPr lang="sv-SE"/>
          </a:p>
        </p:txBody>
      </p:sp>
    </p:spTree>
    <p:extLst>
      <p:ext uri="{BB962C8B-B14F-4D97-AF65-F5344CB8AC3E}">
        <p14:creationId xmlns:p14="http://schemas.microsoft.com/office/powerpoint/2010/main" val="2913826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56A52-2581-4F44-9EC9-48CDAC19B573}" type="datetimeFigureOut">
              <a:rPr lang="sv-SE" smtClean="0"/>
              <a:t>2022-04-07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E3636-FF85-6D4F-BE1D-26FDD745A247}" type="slidenum">
              <a:rPr lang="sv-SE" smtClean="0"/>
              <a:t>‹#›</a:t>
            </a:fld>
            <a:endParaRPr lang="sv-SE"/>
          </a:p>
        </p:txBody>
      </p:sp>
    </p:spTree>
    <p:extLst>
      <p:ext uri="{BB962C8B-B14F-4D97-AF65-F5344CB8AC3E}">
        <p14:creationId xmlns:p14="http://schemas.microsoft.com/office/powerpoint/2010/main" val="881446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Allocate</a:t>
            </a:r>
            <a:r>
              <a:rPr lang="sv-SE" dirty="0"/>
              <a:t> </a:t>
            </a:r>
            <a:r>
              <a:rPr lang="sv-SE" dirty="0" err="1"/>
              <a:t>ownership</a:t>
            </a:r>
            <a:r>
              <a:rPr lang="sv-SE" dirty="0"/>
              <a:t>!:</a:t>
            </a:r>
          </a:p>
          <a:p>
            <a:r>
              <a:rPr lang="sv-SE" dirty="0" err="1"/>
              <a:t>Yes</a:t>
            </a:r>
            <a:r>
              <a:rPr lang="sv-SE" dirty="0"/>
              <a:t>, </a:t>
            </a:r>
            <a:r>
              <a:rPr lang="sv-SE" dirty="0" err="1"/>
              <a:t>you</a:t>
            </a:r>
            <a:r>
              <a:rPr lang="sv-SE" dirty="0"/>
              <a:t> in </a:t>
            </a:r>
            <a:r>
              <a:rPr lang="sv-SE" dirty="0" err="1"/>
              <a:t>this</a:t>
            </a:r>
            <a:r>
              <a:rPr lang="sv-SE" dirty="0"/>
              <a:t> </a:t>
            </a:r>
            <a:r>
              <a:rPr lang="sv-SE" dirty="0" err="1"/>
              <a:t>group</a:t>
            </a:r>
            <a:r>
              <a:rPr lang="sv-SE" dirty="0"/>
              <a:t> </a:t>
            </a:r>
            <a:r>
              <a:rPr lang="sv-SE" dirty="0" err="1"/>
              <a:t>are</a:t>
            </a:r>
            <a:r>
              <a:rPr lang="sv-SE" dirty="0"/>
              <a:t> </a:t>
            </a:r>
            <a:r>
              <a:rPr lang="sv-SE" dirty="0" err="1"/>
              <a:t>evaluating</a:t>
            </a:r>
            <a:r>
              <a:rPr lang="sv-SE" dirty="0"/>
              <a:t> the </a:t>
            </a:r>
            <a:r>
              <a:rPr lang="sv-SE" dirty="0" err="1"/>
              <a:t>tool</a:t>
            </a:r>
            <a:r>
              <a:rPr lang="sv-SE" dirty="0"/>
              <a:t> and </a:t>
            </a:r>
            <a:r>
              <a:rPr lang="sv-SE" dirty="0" err="1"/>
              <a:t>are</a:t>
            </a:r>
            <a:r>
              <a:rPr lang="sv-SE" dirty="0"/>
              <a:t> the </a:t>
            </a:r>
            <a:r>
              <a:rPr lang="sv-SE" dirty="0" err="1"/>
              <a:t>ones</a:t>
            </a:r>
            <a:r>
              <a:rPr lang="sv-SE" dirty="0"/>
              <a:t> to </a:t>
            </a:r>
            <a:r>
              <a:rPr lang="sv-SE" dirty="0" err="1"/>
              <a:t>decide</a:t>
            </a:r>
            <a:r>
              <a:rPr lang="sv-SE" dirty="0"/>
              <a:t> </a:t>
            </a:r>
            <a:r>
              <a:rPr lang="sv-SE" dirty="0" err="1"/>
              <a:t>if</a:t>
            </a:r>
            <a:r>
              <a:rPr lang="sv-SE" dirty="0"/>
              <a:t> </a:t>
            </a:r>
            <a:r>
              <a:rPr lang="sv-SE" dirty="0" err="1"/>
              <a:t>you</a:t>
            </a:r>
            <a:r>
              <a:rPr lang="sv-SE" dirty="0"/>
              <a:t> </a:t>
            </a:r>
            <a:r>
              <a:rPr lang="sv-SE" dirty="0" err="1"/>
              <a:t>will</a:t>
            </a:r>
            <a:r>
              <a:rPr lang="sv-SE" dirty="0"/>
              <a:t> </a:t>
            </a:r>
            <a:r>
              <a:rPr lang="sv-SE" dirty="0" err="1"/>
              <a:t>implement</a:t>
            </a:r>
            <a:r>
              <a:rPr lang="sv-SE" dirty="0"/>
              <a:t> Weekli in </a:t>
            </a:r>
            <a:r>
              <a:rPr lang="sv-SE" dirty="0" err="1"/>
              <a:t>your</a:t>
            </a:r>
            <a:r>
              <a:rPr lang="sv-SE" dirty="0"/>
              <a:t> </a:t>
            </a:r>
            <a:r>
              <a:rPr lang="sv-SE" dirty="0" err="1"/>
              <a:t>organization</a:t>
            </a:r>
            <a:r>
              <a:rPr lang="sv-SE" dirty="0"/>
              <a:t>. </a:t>
            </a:r>
            <a:r>
              <a:rPr lang="sv-SE" dirty="0" err="1"/>
              <a:t>But</a:t>
            </a:r>
            <a:r>
              <a:rPr lang="sv-SE" dirty="0"/>
              <a:t> </a:t>
            </a:r>
            <a:r>
              <a:rPr lang="sv-SE" dirty="0" err="1"/>
              <a:t>when</a:t>
            </a:r>
            <a:r>
              <a:rPr lang="sv-SE" dirty="0"/>
              <a:t> </a:t>
            </a:r>
            <a:r>
              <a:rPr lang="sv-SE" dirty="0" err="1"/>
              <a:t>you</a:t>
            </a:r>
            <a:r>
              <a:rPr lang="sv-SE" dirty="0"/>
              <a:t> </a:t>
            </a:r>
            <a:r>
              <a:rPr lang="sv-SE" dirty="0" err="1"/>
              <a:t>have</a:t>
            </a:r>
            <a:r>
              <a:rPr lang="sv-SE" dirty="0"/>
              <a:t> – </a:t>
            </a:r>
            <a:r>
              <a:rPr lang="sv-SE" dirty="0" err="1"/>
              <a:t>allocate</a:t>
            </a:r>
            <a:r>
              <a:rPr lang="sv-SE" dirty="0"/>
              <a:t> </a:t>
            </a:r>
            <a:r>
              <a:rPr lang="sv-SE" dirty="0" err="1"/>
              <a:t>ownership</a:t>
            </a:r>
            <a:r>
              <a:rPr lang="sv-SE" dirty="0"/>
              <a:t>! Managers </a:t>
            </a:r>
            <a:r>
              <a:rPr lang="sv-SE" dirty="0" err="1"/>
              <a:t>are</a:t>
            </a:r>
            <a:r>
              <a:rPr lang="sv-SE" dirty="0"/>
              <a:t> the </a:t>
            </a:r>
            <a:r>
              <a:rPr lang="sv-SE" dirty="0" err="1"/>
              <a:t>one</a:t>
            </a:r>
            <a:r>
              <a:rPr lang="sv-SE" dirty="0"/>
              <a:t> </a:t>
            </a:r>
            <a:r>
              <a:rPr lang="sv-SE" dirty="0" err="1"/>
              <a:t>closest</a:t>
            </a:r>
            <a:r>
              <a:rPr lang="sv-SE" dirty="0"/>
              <a:t> to </a:t>
            </a:r>
            <a:r>
              <a:rPr lang="sv-SE" dirty="0" err="1"/>
              <a:t>their</a:t>
            </a:r>
            <a:r>
              <a:rPr lang="sv-SE" dirty="0"/>
              <a:t> </a:t>
            </a:r>
            <a:r>
              <a:rPr lang="sv-SE" dirty="0" err="1"/>
              <a:t>employees</a:t>
            </a:r>
            <a:r>
              <a:rPr lang="sv-SE" dirty="0"/>
              <a:t>, </a:t>
            </a:r>
            <a:r>
              <a:rPr lang="sv-SE" dirty="0" err="1"/>
              <a:t>they</a:t>
            </a:r>
            <a:r>
              <a:rPr lang="sv-SE" dirty="0"/>
              <a:t> </a:t>
            </a:r>
            <a:r>
              <a:rPr lang="sv-SE" dirty="0" err="1"/>
              <a:t>should</a:t>
            </a:r>
            <a:r>
              <a:rPr lang="sv-SE" dirty="0"/>
              <a:t> be </a:t>
            </a:r>
            <a:r>
              <a:rPr lang="sv-SE" dirty="0" err="1"/>
              <a:t>involved</a:t>
            </a:r>
            <a:r>
              <a:rPr lang="sv-SE" dirty="0"/>
              <a:t> from the </a:t>
            </a:r>
            <a:r>
              <a:rPr lang="sv-SE" dirty="0" err="1"/>
              <a:t>beginning</a:t>
            </a:r>
            <a:r>
              <a:rPr lang="sv-SE" dirty="0"/>
              <a:t>! From </a:t>
            </a:r>
            <a:r>
              <a:rPr lang="sv-SE" dirty="0" err="1"/>
              <a:t>our</a:t>
            </a:r>
            <a:r>
              <a:rPr lang="sv-SE" dirty="0"/>
              <a:t> </a:t>
            </a:r>
            <a:r>
              <a:rPr lang="sv-SE" dirty="0" err="1"/>
              <a:t>side</a:t>
            </a:r>
            <a:r>
              <a:rPr lang="sv-SE" dirty="0"/>
              <a:t> </a:t>
            </a:r>
            <a:r>
              <a:rPr lang="sv-SE" dirty="0" err="1"/>
              <a:t>it’s</a:t>
            </a:r>
            <a:r>
              <a:rPr lang="sv-SE" dirty="0"/>
              <a:t> part </a:t>
            </a:r>
            <a:r>
              <a:rPr lang="sv-SE" dirty="0" err="1"/>
              <a:t>of</a:t>
            </a:r>
            <a:r>
              <a:rPr lang="sv-SE" dirty="0"/>
              <a:t> the implementation:</a:t>
            </a:r>
          </a:p>
          <a:p>
            <a:pPr marL="171450" indent="-171450">
              <a:buFont typeface="Arial" panose="020B0604020202020204" pitchFamily="34" charset="0"/>
              <a:buChar char="•"/>
            </a:pPr>
            <a:r>
              <a:rPr lang="sv-SE" dirty="0" err="1"/>
              <a:t>Introduction</a:t>
            </a:r>
            <a:r>
              <a:rPr lang="sv-SE" dirty="0"/>
              <a:t> to managers</a:t>
            </a:r>
          </a:p>
          <a:p>
            <a:pPr marL="171450" indent="-171450">
              <a:buFont typeface="Arial" panose="020B0604020202020204" pitchFamily="34" charset="0"/>
              <a:buChar char="•"/>
            </a:pPr>
            <a:r>
              <a:rPr lang="sv-SE" dirty="0" err="1"/>
              <a:t>Training</a:t>
            </a:r>
            <a:r>
              <a:rPr lang="sv-SE" dirty="0"/>
              <a:t> in the system as </a:t>
            </a:r>
            <a:r>
              <a:rPr lang="sv-SE" dirty="0" err="1"/>
              <a:t>you</a:t>
            </a:r>
            <a:r>
              <a:rPr lang="sv-SE" dirty="0"/>
              <a:t> </a:t>
            </a:r>
            <a:r>
              <a:rPr lang="sv-SE" dirty="0" err="1"/>
              <a:t>have</a:t>
            </a:r>
            <a:r>
              <a:rPr lang="sv-SE" dirty="0"/>
              <a:t> </a:t>
            </a:r>
            <a:r>
              <a:rPr lang="sv-SE" dirty="0" err="1"/>
              <a:t>had</a:t>
            </a:r>
            <a:r>
              <a:rPr lang="sv-SE" dirty="0"/>
              <a:t> </a:t>
            </a:r>
            <a:r>
              <a:rPr lang="sv-SE" dirty="0" err="1"/>
              <a:t>now</a:t>
            </a:r>
            <a:endParaRPr lang="sv-SE" dirty="0"/>
          </a:p>
          <a:p>
            <a:pPr marL="0" indent="0">
              <a:buFont typeface="Arial" panose="020B0604020202020204" pitchFamily="34" charset="0"/>
              <a:buNone/>
            </a:pPr>
            <a:r>
              <a:rPr lang="sv-SE" dirty="0" err="1"/>
              <a:t>But</a:t>
            </a:r>
            <a:r>
              <a:rPr lang="sv-SE" dirty="0"/>
              <a:t> </a:t>
            </a:r>
            <a:r>
              <a:rPr lang="sv-SE" dirty="0" err="1"/>
              <a:t>you</a:t>
            </a:r>
            <a:r>
              <a:rPr lang="sv-SE" dirty="0"/>
              <a:t> must </a:t>
            </a:r>
            <a:r>
              <a:rPr lang="sv-SE" dirty="0" err="1"/>
              <a:t>allocate</a:t>
            </a:r>
            <a:r>
              <a:rPr lang="sv-SE" dirty="0"/>
              <a:t> the </a:t>
            </a:r>
            <a:r>
              <a:rPr lang="sv-SE" dirty="0" err="1"/>
              <a:t>ownership</a:t>
            </a:r>
            <a:r>
              <a:rPr lang="sv-SE" dirty="0"/>
              <a:t> and make </a:t>
            </a:r>
            <a:r>
              <a:rPr lang="sv-SE" dirty="0" err="1"/>
              <a:t>them</a:t>
            </a:r>
            <a:r>
              <a:rPr lang="sv-SE" dirty="0"/>
              <a:t> understand </a:t>
            </a:r>
            <a:r>
              <a:rPr lang="sv-SE" dirty="0" err="1"/>
              <a:t>their</a:t>
            </a:r>
            <a:r>
              <a:rPr lang="sv-SE" dirty="0"/>
              <a:t> profits </a:t>
            </a:r>
            <a:r>
              <a:rPr lang="sv-SE" dirty="0" err="1"/>
              <a:t>of</a:t>
            </a:r>
            <a:r>
              <a:rPr lang="sv-SE" dirty="0"/>
              <a:t> </a:t>
            </a:r>
            <a:r>
              <a:rPr lang="sv-SE" dirty="0" err="1"/>
              <a:t>investing</a:t>
            </a:r>
            <a:r>
              <a:rPr lang="sv-SE" dirty="0"/>
              <a:t> and </a:t>
            </a:r>
            <a:r>
              <a:rPr lang="sv-SE" dirty="0" err="1"/>
              <a:t>using</a:t>
            </a:r>
            <a:r>
              <a:rPr lang="sv-SE" dirty="0"/>
              <a:t> </a:t>
            </a:r>
            <a:r>
              <a:rPr lang="sv-SE" dirty="0" err="1"/>
              <a:t>this</a:t>
            </a:r>
            <a:r>
              <a:rPr lang="sv-SE" dirty="0"/>
              <a:t> </a:t>
            </a:r>
            <a:r>
              <a:rPr lang="sv-SE" dirty="0" err="1"/>
              <a:t>tool</a:t>
            </a:r>
            <a:r>
              <a:rPr lang="sv-SE" dirty="0"/>
              <a:t>. (</a:t>
            </a:r>
            <a:r>
              <a:rPr lang="sv-SE" dirty="0" err="1"/>
              <a:t>See</a:t>
            </a:r>
            <a:r>
              <a:rPr lang="sv-SE" dirty="0"/>
              <a:t> </a:t>
            </a:r>
            <a:r>
              <a:rPr lang="sv-SE" dirty="0" err="1"/>
              <a:t>stakeholder</a:t>
            </a:r>
            <a:r>
              <a:rPr lang="sv-SE" dirty="0"/>
              <a:t> </a:t>
            </a:r>
            <a:r>
              <a:rPr lang="sv-SE" dirty="0" err="1"/>
              <a:t>slide</a:t>
            </a:r>
            <a:r>
              <a:rPr lang="sv-SE" dirty="0"/>
              <a:t>)</a:t>
            </a:r>
          </a:p>
          <a:p>
            <a:pPr marL="0" indent="0">
              <a:buFont typeface="Arial" panose="020B0604020202020204" pitchFamily="34" charset="0"/>
              <a:buNone/>
            </a:pPr>
            <a:r>
              <a:rPr lang="sv-SE" dirty="0" err="1"/>
              <a:t>Your</a:t>
            </a:r>
            <a:r>
              <a:rPr lang="sv-SE" dirty="0"/>
              <a:t> managers </a:t>
            </a:r>
            <a:r>
              <a:rPr lang="sv-SE" dirty="0" err="1"/>
              <a:t>should</a:t>
            </a:r>
            <a:r>
              <a:rPr lang="sv-SE" dirty="0"/>
              <a:t> be </a:t>
            </a:r>
            <a:r>
              <a:rPr lang="sv-SE" dirty="0" err="1"/>
              <a:t>ambassadors</a:t>
            </a:r>
            <a:r>
              <a:rPr lang="sv-SE" dirty="0"/>
              <a:t> for the </a:t>
            </a:r>
            <a:r>
              <a:rPr lang="sv-SE" dirty="0" err="1"/>
              <a:t>tool</a:t>
            </a:r>
            <a:r>
              <a:rPr lang="sv-SE" dirty="0"/>
              <a:t>, as </a:t>
            </a:r>
            <a:r>
              <a:rPr lang="sv-SE" dirty="0" err="1"/>
              <a:t>employees</a:t>
            </a:r>
            <a:r>
              <a:rPr lang="sv-SE" dirty="0"/>
              <a:t> do </a:t>
            </a:r>
            <a:r>
              <a:rPr lang="sv-SE" dirty="0" err="1"/>
              <a:t>what</a:t>
            </a:r>
            <a:r>
              <a:rPr lang="sv-SE" dirty="0"/>
              <a:t> </a:t>
            </a:r>
            <a:r>
              <a:rPr lang="sv-SE" dirty="0" err="1"/>
              <a:t>their</a:t>
            </a:r>
            <a:r>
              <a:rPr lang="sv-SE" dirty="0"/>
              <a:t> manager </a:t>
            </a:r>
            <a:r>
              <a:rPr lang="sv-SE" dirty="0" err="1"/>
              <a:t>tell</a:t>
            </a:r>
            <a:r>
              <a:rPr lang="sv-SE" dirty="0"/>
              <a:t> </a:t>
            </a:r>
            <a:r>
              <a:rPr lang="sv-SE" dirty="0" err="1"/>
              <a:t>them</a:t>
            </a:r>
            <a:r>
              <a:rPr lang="sv-SE" dirty="0"/>
              <a:t> to do.</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732E3636-FF85-6D4F-BE1D-26FDD745A247}" type="slidenum">
              <a:rPr lang="sv-SE" smtClean="0"/>
              <a:t>3</a:t>
            </a:fld>
            <a:endParaRPr lang="sv-SE"/>
          </a:p>
        </p:txBody>
      </p:sp>
    </p:spTree>
    <p:extLst>
      <p:ext uri="{BB962C8B-B14F-4D97-AF65-F5344CB8AC3E}">
        <p14:creationId xmlns:p14="http://schemas.microsoft.com/office/powerpoint/2010/main" val="3424242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Allocate</a:t>
            </a:r>
            <a:r>
              <a:rPr lang="sv-SE" dirty="0"/>
              <a:t> </a:t>
            </a:r>
            <a:r>
              <a:rPr lang="sv-SE" dirty="0" err="1"/>
              <a:t>ownership</a:t>
            </a:r>
            <a:r>
              <a:rPr lang="sv-SE" dirty="0"/>
              <a:t>!:</a:t>
            </a:r>
          </a:p>
          <a:p>
            <a:r>
              <a:rPr lang="sv-SE" dirty="0" err="1"/>
              <a:t>Yes</a:t>
            </a:r>
            <a:r>
              <a:rPr lang="sv-SE" dirty="0"/>
              <a:t>, </a:t>
            </a:r>
            <a:r>
              <a:rPr lang="sv-SE" dirty="0" err="1"/>
              <a:t>you</a:t>
            </a:r>
            <a:r>
              <a:rPr lang="sv-SE" dirty="0"/>
              <a:t> in </a:t>
            </a:r>
            <a:r>
              <a:rPr lang="sv-SE" dirty="0" err="1"/>
              <a:t>this</a:t>
            </a:r>
            <a:r>
              <a:rPr lang="sv-SE" dirty="0"/>
              <a:t> </a:t>
            </a:r>
            <a:r>
              <a:rPr lang="sv-SE" dirty="0" err="1"/>
              <a:t>group</a:t>
            </a:r>
            <a:r>
              <a:rPr lang="sv-SE" dirty="0"/>
              <a:t> </a:t>
            </a:r>
            <a:r>
              <a:rPr lang="sv-SE" dirty="0" err="1"/>
              <a:t>are</a:t>
            </a:r>
            <a:r>
              <a:rPr lang="sv-SE" dirty="0"/>
              <a:t> </a:t>
            </a:r>
            <a:r>
              <a:rPr lang="sv-SE" dirty="0" err="1"/>
              <a:t>evaluating</a:t>
            </a:r>
            <a:r>
              <a:rPr lang="sv-SE" dirty="0"/>
              <a:t> the </a:t>
            </a:r>
            <a:r>
              <a:rPr lang="sv-SE" dirty="0" err="1"/>
              <a:t>tool</a:t>
            </a:r>
            <a:r>
              <a:rPr lang="sv-SE" dirty="0"/>
              <a:t> and </a:t>
            </a:r>
            <a:r>
              <a:rPr lang="sv-SE" dirty="0" err="1"/>
              <a:t>are</a:t>
            </a:r>
            <a:r>
              <a:rPr lang="sv-SE" dirty="0"/>
              <a:t> the </a:t>
            </a:r>
            <a:r>
              <a:rPr lang="sv-SE" dirty="0" err="1"/>
              <a:t>ones</a:t>
            </a:r>
            <a:r>
              <a:rPr lang="sv-SE" dirty="0"/>
              <a:t> to </a:t>
            </a:r>
            <a:r>
              <a:rPr lang="sv-SE" dirty="0" err="1"/>
              <a:t>decide</a:t>
            </a:r>
            <a:r>
              <a:rPr lang="sv-SE" dirty="0"/>
              <a:t> </a:t>
            </a:r>
            <a:r>
              <a:rPr lang="sv-SE" dirty="0" err="1"/>
              <a:t>if</a:t>
            </a:r>
            <a:r>
              <a:rPr lang="sv-SE" dirty="0"/>
              <a:t> </a:t>
            </a:r>
            <a:r>
              <a:rPr lang="sv-SE" dirty="0" err="1"/>
              <a:t>you</a:t>
            </a:r>
            <a:r>
              <a:rPr lang="sv-SE" dirty="0"/>
              <a:t> </a:t>
            </a:r>
            <a:r>
              <a:rPr lang="sv-SE" dirty="0" err="1"/>
              <a:t>will</a:t>
            </a:r>
            <a:r>
              <a:rPr lang="sv-SE" dirty="0"/>
              <a:t> </a:t>
            </a:r>
            <a:r>
              <a:rPr lang="sv-SE" dirty="0" err="1"/>
              <a:t>implement</a:t>
            </a:r>
            <a:r>
              <a:rPr lang="sv-SE" dirty="0"/>
              <a:t> Weekli in </a:t>
            </a:r>
            <a:r>
              <a:rPr lang="sv-SE" dirty="0" err="1"/>
              <a:t>your</a:t>
            </a:r>
            <a:r>
              <a:rPr lang="sv-SE" dirty="0"/>
              <a:t> </a:t>
            </a:r>
            <a:r>
              <a:rPr lang="sv-SE" dirty="0" err="1"/>
              <a:t>organization</a:t>
            </a:r>
            <a:r>
              <a:rPr lang="sv-SE" dirty="0"/>
              <a:t>. </a:t>
            </a:r>
            <a:r>
              <a:rPr lang="sv-SE" dirty="0" err="1"/>
              <a:t>But</a:t>
            </a:r>
            <a:r>
              <a:rPr lang="sv-SE" dirty="0"/>
              <a:t> </a:t>
            </a:r>
            <a:r>
              <a:rPr lang="sv-SE" dirty="0" err="1"/>
              <a:t>when</a:t>
            </a:r>
            <a:r>
              <a:rPr lang="sv-SE" dirty="0"/>
              <a:t> </a:t>
            </a:r>
            <a:r>
              <a:rPr lang="sv-SE" dirty="0" err="1"/>
              <a:t>you</a:t>
            </a:r>
            <a:r>
              <a:rPr lang="sv-SE" dirty="0"/>
              <a:t> </a:t>
            </a:r>
            <a:r>
              <a:rPr lang="sv-SE" dirty="0" err="1"/>
              <a:t>have</a:t>
            </a:r>
            <a:r>
              <a:rPr lang="sv-SE" dirty="0"/>
              <a:t> – </a:t>
            </a:r>
            <a:r>
              <a:rPr lang="sv-SE" dirty="0" err="1"/>
              <a:t>allocate</a:t>
            </a:r>
            <a:r>
              <a:rPr lang="sv-SE" dirty="0"/>
              <a:t> </a:t>
            </a:r>
            <a:r>
              <a:rPr lang="sv-SE" dirty="0" err="1"/>
              <a:t>ownership</a:t>
            </a:r>
            <a:r>
              <a:rPr lang="sv-SE" dirty="0"/>
              <a:t>! Managers </a:t>
            </a:r>
            <a:r>
              <a:rPr lang="sv-SE" dirty="0" err="1"/>
              <a:t>are</a:t>
            </a:r>
            <a:r>
              <a:rPr lang="sv-SE" dirty="0"/>
              <a:t> the </a:t>
            </a:r>
            <a:r>
              <a:rPr lang="sv-SE" dirty="0" err="1"/>
              <a:t>one</a:t>
            </a:r>
            <a:r>
              <a:rPr lang="sv-SE" dirty="0"/>
              <a:t> </a:t>
            </a:r>
            <a:r>
              <a:rPr lang="sv-SE" dirty="0" err="1"/>
              <a:t>closest</a:t>
            </a:r>
            <a:r>
              <a:rPr lang="sv-SE" dirty="0"/>
              <a:t> to </a:t>
            </a:r>
            <a:r>
              <a:rPr lang="sv-SE" dirty="0" err="1"/>
              <a:t>their</a:t>
            </a:r>
            <a:r>
              <a:rPr lang="sv-SE" dirty="0"/>
              <a:t> </a:t>
            </a:r>
            <a:r>
              <a:rPr lang="sv-SE" dirty="0" err="1"/>
              <a:t>employees</a:t>
            </a:r>
            <a:r>
              <a:rPr lang="sv-SE" dirty="0"/>
              <a:t>, </a:t>
            </a:r>
            <a:r>
              <a:rPr lang="sv-SE" dirty="0" err="1"/>
              <a:t>they</a:t>
            </a:r>
            <a:r>
              <a:rPr lang="sv-SE" dirty="0"/>
              <a:t> </a:t>
            </a:r>
            <a:r>
              <a:rPr lang="sv-SE" dirty="0" err="1"/>
              <a:t>should</a:t>
            </a:r>
            <a:r>
              <a:rPr lang="sv-SE" dirty="0"/>
              <a:t> be </a:t>
            </a:r>
            <a:r>
              <a:rPr lang="sv-SE" dirty="0" err="1"/>
              <a:t>involved</a:t>
            </a:r>
            <a:r>
              <a:rPr lang="sv-SE" dirty="0"/>
              <a:t> from the </a:t>
            </a:r>
            <a:r>
              <a:rPr lang="sv-SE" dirty="0" err="1"/>
              <a:t>beginning</a:t>
            </a:r>
            <a:r>
              <a:rPr lang="sv-SE" dirty="0"/>
              <a:t>! From </a:t>
            </a:r>
            <a:r>
              <a:rPr lang="sv-SE" dirty="0" err="1"/>
              <a:t>our</a:t>
            </a:r>
            <a:r>
              <a:rPr lang="sv-SE" dirty="0"/>
              <a:t> </a:t>
            </a:r>
            <a:r>
              <a:rPr lang="sv-SE" dirty="0" err="1"/>
              <a:t>side</a:t>
            </a:r>
            <a:r>
              <a:rPr lang="sv-SE" dirty="0"/>
              <a:t> </a:t>
            </a:r>
            <a:r>
              <a:rPr lang="sv-SE" dirty="0" err="1"/>
              <a:t>it’s</a:t>
            </a:r>
            <a:r>
              <a:rPr lang="sv-SE" dirty="0"/>
              <a:t> part </a:t>
            </a:r>
            <a:r>
              <a:rPr lang="sv-SE" dirty="0" err="1"/>
              <a:t>of</a:t>
            </a:r>
            <a:r>
              <a:rPr lang="sv-SE" dirty="0"/>
              <a:t> the implementation:</a:t>
            </a:r>
          </a:p>
          <a:p>
            <a:pPr marL="171450" indent="-171450">
              <a:buFont typeface="Arial" panose="020B0604020202020204" pitchFamily="34" charset="0"/>
              <a:buChar char="•"/>
            </a:pPr>
            <a:r>
              <a:rPr lang="sv-SE" dirty="0" err="1"/>
              <a:t>Introduction</a:t>
            </a:r>
            <a:r>
              <a:rPr lang="sv-SE" dirty="0"/>
              <a:t> to managers</a:t>
            </a:r>
          </a:p>
          <a:p>
            <a:pPr marL="171450" indent="-171450">
              <a:buFont typeface="Arial" panose="020B0604020202020204" pitchFamily="34" charset="0"/>
              <a:buChar char="•"/>
            </a:pPr>
            <a:r>
              <a:rPr lang="sv-SE" dirty="0" err="1"/>
              <a:t>Training</a:t>
            </a:r>
            <a:r>
              <a:rPr lang="sv-SE" dirty="0"/>
              <a:t> in the system as </a:t>
            </a:r>
            <a:r>
              <a:rPr lang="sv-SE" dirty="0" err="1"/>
              <a:t>you</a:t>
            </a:r>
            <a:r>
              <a:rPr lang="sv-SE" dirty="0"/>
              <a:t> </a:t>
            </a:r>
            <a:r>
              <a:rPr lang="sv-SE" dirty="0" err="1"/>
              <a:t>have</a:t>
            </a:r>
            <a:r>
              <a:rPr lang="sv-SE" dirty="0"/>
              <a:t> </a:t>
            </a:r>
            <a:r>
              <a:rPr lang="sv-SE" dirty="0" err="1"/>
              <a:t>had</a:t>
            </a:r>
            <a:r>
              <a:rPr lang="sv-SE" dirty="0"/>
              <a:t> </a:t>
            </a:r>
            <a:r>
              <a:rPr lang="sv-SE" dirty="0" err="1"/>
              <a:t>now</a:t>
            </a:r>
            <a:endParaRPr lang="sv-SE" dirty="0"/>
          </a:p>
          <a:p>
            <a:pPr marL="0" indent="0">
              <a:buFont typeface="Arial" panose="020B0604020202020204" pitchFamily="34" charset="0"/>
              <a:buNone/>
            </a:pPr>
            <a:r>
              <a:rPr lang="sv-SE" dirty="0" err="1"/>
              <a:t>But</a:t>
            </a:r>
            <a:r>
              <a:rPr lang="sv-SE" dirty="0"/>
              <a:t> </a:t>
            </a:r>
            <a:r>
              <a:rPr lang="sv-SE" dirty="0" err="1"/>
              <a:t>you</a:t>
            </a:r>
            <a:r>
              <a:rPr lang="sv-SE" dirty="0"/>
              <a:t> must </a:t>
            </a:r>
            <a:r>
              <a:rPr lang="sv-SE" dirty="0" err="1"/>
              <a:t>allocate</a:t>
            </a:r>
            <a:r>
              <a:rPr lang="sv-SE" dirty="0"/>
              <a:t> the </a:t>
            </a:r>
            <a:r>
              <a:rPr lang="sv-SE" dirty="0" err="1"/>
              <a:t>ownership</a:t>
            </a:r>
            <a:r>
              <a:rPr lang="sv-SE" dirty="0"/>
              <a:t> and make </a:t>
            </a:r>
            <a:r>
              <a:rPr lang="sv-SE" dirty="0" err="1"/>
              <a:t>them</a:t>
            </a:r>
            <a:r>
              <a:rPr lang="sv-SE" dirty="0"/>
              <a:t> understand </a:t>
            </a:r>
            <a:r>
              <a:rPr lang="sv-SE" dirty="0" err="1"/>
              <a:t>their</a:t>
            </a:r>
            <a:r>
              <a:rPr lang="sv-SE" dirty="0"/>
              <a:t> profits </a:t>
            </a:r>
            <a:r>
              <a:rPr lang="sv-SE" dirty="0" err="1"/>
              <a:t>of</a:t>
            </a:r>
            <a:r>
              <a:rPr lang="sv-SE" dirty="0"/>
              <a:t> </a:t>
            </a:r>
            <a:r>
              <a:rPr lang="sv-SE" dirty="0" err="1"/>
              <a:t>investing</a:t>
            </a:r>
            <a:r>
              <a:rPr lang="sv-SE" dirty="0"/>
              <a:t> and </a:t>
            </a:r>
            <a:r>
              <a:rPr lang="sv-SE" dirty="0" err="1"/>
              <a:t>using</a:t>
            </a:r>
            <a:r>
              <a:rPr lang="sv-SE" dirty="0"/>
              <a:t> </a:t>
            </a:r>
            <a:r>
              <a:rPr lang="sv-SE" dirty="0" err="1"/>
              <a:t>this</a:t>
            </a:r>
            <a:r>
              <a:rPr lang="sv-SE" dirty="0"/>
              <a:t> </a:t>
            </a:r>
            <a:r>
              <a:rPr lang="sv-SE" dirty="0" err="1"/>
              <a:t>tool</a:t>
            </a:r>
            <a:r>
              <a:rPr lang="sv-SE" dirty="0"/>
              <a:t>. (</a:t>
            </a:r>
            <a:r>
              <a:rPr lang="sv-SE" dirty="0" err="1"/>
              <a:t>See</a:t>
            </a:r>
            <a:r>
              <a:rPr lang="sv-SE" dirty="0"/>
              <a:t> </a:t>
            </a:r>
            <a:r>
              <a:rPr lang="sv-SE" dirty="0" err="1"/>
              <a:t>stakeholder</a:t>
            </a:r>
            <a:r>
              <a:rPr lang="sv-SE" dirty="0"/>
              <a:t> </a:t>
            </a:r>
            <a:r>
              <a:rPr lang="sv-SE" dirty="0" err="1"/>
              <a:t>slide</a:t>
            </a:r>
            <a:r>
              <a:rPr lang="sv-SE" dirty="0"/>
              <a:t>)</a:t>
            </a:r>
          </a:p>
          <a:p>
            <a:pPr marL="0" indent="0">
              <a:buFont typeface="Arial" panose="020B0604020202020204" pitchFamily="34" charset="0"/>
              <a:buNone/>
            </a:pPr>
            <a:r>
              <a:rPr lang="sv-SE" dirty="0" err="1"/>
              <a:t>Your</a:t>
            </a:r>
            <a:r>
              <a:rPr lang="sv-SE" dirty="0"/>
              <a:t> managers </a:t>
            </a:r>
            <a:r>
              <a:rPr lang="sv-SE" dirty="0" err="1"/>
              <a:t>should</a:t>
            </a:r>
            <a:r>
              <a:rPr lang="sv-SE" dirty="0"/>
              <a:t> be </a:t>
            </a:r>
            <a:r>
              <a:rPr lang="sv-SE" dirty="0" err="1"/>
              <a:t>ambassadors</a:t>
            </a:r>
            <a:r>
              <a:rPr lang="sv-SE" dirty="0"/>
              <a:t> for the </a:t>
            </a:r>
            <a:r>
              <a:rPr lang="sv-SE" dirty="0" err="1"/>
              <a:t>tool</a:t>
            </a:r>
            <a:r>
              <a:rPr lang="sv-SE" dirty="0"/>
              <a:t>, as </a:t>
            </a:r>
            <a:r>
              <a:rPr lang="sv-SE" dirty="0" err="1"/>
              <a:t>employees</a:t>
            </a:r>
            <a:r>
              <a:rPr lang="sv-SE" dirty="0"/>
              <a:t> do </a:t>
            </a:r>
            <a:r>
              <a:rPr lang="sv-SE" dirty="0" err="1"/>
              <a:t>what</a:t>
            </a:r>
            <a:r>
              <a:rPr lang="sv-SE" dirty="0"/>
              <a:t> </a:t>
            </a:r>
            <a:r>
              <a:rPr lang="sv-SE" dirty="0" err="1"/>
              <a:t>their</a:t>
            </a:r>
            <a:r>
              <a:rPr lang="sv-SE" dirty="0"/>
              <a:t> manager </a:t>
            </a:r>
            <a:r>
              <a:rPr lang="sv-SE" dirty="0" err="1"/>
              <a:t>tell</a:t>
            </a:r>
            <a:r>
              <a:rPr lang="sv-SE" dirty="0"/>
              <a:t> </a:t>
            </a:r>
            <a:r>
              <a:rPr lang="sv-SE" dirty="0" err="1"/>
              <a:t>them</a:t>
            </a:r>
            <a:r>
              <a:rPr lang="sv-SE" dirty="0"/>
              <a:t> to do.</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732E3636-FF85-6D4F-BE1D-26FDD745A247}" type="slidenum">
              <a:rPr lang="sv-SE" smtClean="0"/>
              <a:t>4</a:t>
            </a:fld>
            <a:endParaRPr lang="sv-SE"/>
          </a:p>
        </p:txBody>
      </p:sp>
    </p:spTree>
    <p:extLst>
      <p:ext uri="{BB962C8B-B14F-4D97-AF65-F5344CB8AC3E}">
        <p14:creationId xmlns:p14="http://schemas.microsoft.com/office/powerpoint/2010/main" val="63001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Allocate</a:t>
            </a:r>
            <a:r>
              <a:rPr lang="sv-SE" dirty="0"/>
              <a:t> </a:t>
            </a:r>
            <a:r>
              <a:rPr lang="sv-SE" dirty="0" err="1"/>
              <a:t>ownership</a:t>
            </a:r>
            <a:r>
              <a:rPr lang="sv-SE" dirty="0"/>
              <a:t>!:</a:t>
            </a:r>
          </a:p>
          <a:p>
            <a:r>
              <a:rPr lang="sv-SE" dirty="0" err="1"/>
              <a:t>Yes</a:t>
            </a:r>
            <a:r>
              <a:rPr lang="sv-SE" dirty="0"/>
              <a:t>, </a:t>
            </a:r>
            <a:r>
              <a:rPr lang="sv-SE" dirty="0" err="1"/>
              <a:t>you</a:t>
            </a:r>
            <a:r>
              <a:rPr lang="sv-SE" dirty="0"/>
              <a:t> in </a:t>
            </a:r>
            <a:r>
              <a:rPr lang="sv-SE" dirty="0" err="1"/>
              <a:t>this</a:t>
            </a:r>
            <a:r>
              <a:rPr lang="sv-SE" dirty="0"/>
              <a:t> </a:t>
            </a:r>
            <a:r>
              <a:rPr lang="sv-SE" dirty="0" err="1"/>
              <a:t>group</a:t>
            </a:r>
            <a:r>
              <a:rPr lang="sv-SE" dirty="0"/>
              <a:t> </a:t>
            </a:r>
            <a:r>
              <a:rPr lang="sv-SE" dirty="0" err="1"/>
              <a:t>are</a:t>
            </a:r>
            <a:r>
              <a:rPr lang="sv-SE" dirty="0"/>
              <a:t> </a:t>
            </a:r>
            <a:r>
              <a:rPr lang="sv-SE" dirty="0" err="1"/>
              <a:t>evaluating</a:t>
            </a:r>
            <a:r>
              <a:rPr lang="sv-SE" dirty="0"/>
              <a:t> the </a:t>
            </a:r>
            <a:r>
              <a:rPr lang="sv-SE" dirty="0" err="1"/>
              <a:t>tool</a:t>
            </a:r>
            <a:r>
              <a:rPr lang="sv-SE" dirty="0"/>
              <a:t> and </a:t>
            </a:r>
            <a:r>
              <a:rPr lang="sv-SE" dirty="0" err="1"/>
              <a:t>are</a:t>
            </a:r>
            <a:r>
              <a:rPr lang="sv-SE" dirty="0"/>
              <a:t> the </a:t>
            </a:r>
            <a:r>
              <a:rPr lang="sv-SE" dirty="0" err="1"/>
              <a:t>ones</a:t>
            </a:r>
            <a:r>
              <a:rPr lang="sv-SE" dirty="0"/>
              <a:t> to </a:t>
            </a:r>
            <a:r>
              <a:rPr lang="sv-SE" dirty="0" err="1"/>
              <a:t>decide</a:t>
            </a:r>
            <a:r>
              <a:rPr lang="sv-SE" dirty="0"/>
              <a:t> </a:t>
            </a:r>
            <a:r>
              <a:rPr lang="sv-SE" dirty="0" err="1"/>
              <a:t>if</a:t>
            </a:r>
            <a:r>
              <a:rPr lang="sv-SE" dirty="0"/>
              <a:t> </a:t>
            </a:r>
            <a:r>
              <a:rPr lang="sv-SE" dirty="0" err="1"/>
              <a:t>you</a:t>
            </a:r>
            <a:r>
              <a:rPr lang="sv-SE" dirty="0"/>
              <a:t> </a:t>
            </a:r>
            <a:r>
              <a:rPr lang="sv-SE" dirty="0" err="1"/>
              <a:t>will</a:t>
            </a:r>
            <a:r>
              <a:rPr lang="sv-SE" dirty="0"/>
              <a:t> </a:t>
            </a:r>
            <a:r>
              <a:rPr lang="sv-SE" dirty="0" err="1"/>
              <a:t>implement</a:t>
            </a:r>
            <a:r>
              <a:rPr lang="sv-SE" dirty="0"/>
              <a:t> Weekli in </a:t>
            </a:r>
            <a:r>
              <a:rPr lang="sv-SE" dirty="0" err="1"/>
              <a:t>your</a:t>
            </a:r>
            <a:r>
              <a:rPr lang="sv-SE" dirty="0"/>
              <a:t> </a:t>
            </a:r>
            <a:r>
              <a:rPr lang="sv-SE" dirty="0" err="1"/>
              <a:t>organization</a:t>
            </a:r>
            <a:r>
              <a:rPr lang="sv-SE" dirty="0"/>
              <a:t>. </a:t>
            </a:r>
            <a:r>
              <a:rPr lang="sv-SE" dirty="0" err="1"/>
              <a:t>But</a:t>
            </a:r>
            <a:r>
              <a:rPr lang="sv-SE" dirty="0"/>
              <a:t> </a:t>
            </a:r>
            <a:r>
              <a:rPr lang="sv-SE" dirty="0" err="1"/>
              <a:t>when</a:t>
            </a:r>
            <a:r>
              <a:rPr lang="sv-SE" dirty="0"/>
              <a:t> </a:t>
            </a:r>
            <a:r>
              <a:rPr lang="sv-SE" dirty="0" err="1"/>
              <a:t>you</a:t>
            </a:r>
            <a:r>
              <a:rPr lang="sv-SE" dirty="0"/>
              <a:t> </a:t>
            </a:r>
            <a:r>
              <a:rPr lang="sv-SE" dirty="0" err="1"/>
              <a:t>have</a:t>
            </a:r>
            <a:r>
              <a:rPr lang="sv-SE" dirty="0"/>
              <a:t> – </a:t>
            </a:r>
            <a:r>
              <a:rPr lang="sv-SE" dirty="0" err="1"/>
              <a:t>allocate</a:t>
            </a:r>
            <a:r>
              <a:rPr lang="sv-SE" dirty="0"/>
              <a:t> </a:t>
            </a:r>
            <a:r>
              <a:rPr lang="sv-SE" dirty="0" err="1"/>
              <a:t>ownership</a:t>
            </a:r>
            <a:r>
              <a:rPr lang="sv-SE" dirty="0"/>
              <a:t>! Managers </a:t>
            </a:r>
            <a:r>
              <a:rPr lang="sv-SE" dirty="0" err="1"/>
              <a:t>are</a:t>
            </a:r>
            <a:r>
              <a:rPr lang="sv-SE" dirty="0"/>
              <a:t> the </a:t>
            </a:r>
            <a:r>
              <a:rPr lang="sv-SE" dirty="0" err="1"/>
              <a:t>one</a:t>
            </a:r>
            <a:r>
              <a:rPr lang="sv-SE" dirty="0"/>
              <a:t> </a:t>
            </a:r>
            <a:r>
              <a:rPr lang="sv-SE" dirty="0" err="1"/>
              <a:t>closest</a:t>
            </a:r>
            <a:r>
              <a:rPr lang="sv-SE" dirty="0"/>
              <a:t> to </a:t>
            </a:r>
            <a:r>
              <a:rPr lang="sv-SE" dirty="0" err="1"/>
              <a:t>their</a:t>
            </a:r>
            <a:r>
              <a:rPr lang="sv-SE" dirty="0"/>
              <a:t> </a:t>
            </a:r>
            <a:r>
              <a:rPr lang="sv-SE" dirty="0" err="1"/>
              <a:t>employees</a:t>
            </a:r>
            <a:r>
              <a:rPr lang="sv-SE" dirty="0"/>
              <a:t>, </a:t>
            </a:r>
            <a:r>
              <a:rPr lang="sv-SE" dirty="0" err="1"/>
              <a:t>they</a:t>
            </a:r>
            <a:r>
              <a:rPr lang="sv-SE" dirty="0"/>
              <a:t> </a:t>
            </a:r>
            <a:r>
              <a:rPr lang="sv-SE" dirty="0" err="1"/>
              <a:t>should</a:t>
            </a:r>
            <a:r>
              <a:rPr lang="sv-SE" dirty="0"/>
              <a:t> be </a:t>
            </a:r>
            <a:r>
              <a:rPr lang="sv-SE" dirty="0" err="1"/>
              <a:t>involved</a:t>
            </a:r>
            <a:r>
              <a:rPr lang="sv-SE" dirty="0"/>
              <a:t> from the </a:t>
            </a:r>
            <a:r>
              <a:rPr lang="sv-SE" dirty="0" err="1"/>
              <a:t>beginning</a:t>
            </a:r>
            <a:r>
              <a:rPr lang="sv-SE" dirty="0"/>
              <a:t>! From </a:t>
            </a:r>
            <a:r>
              <a:rPr lang="sv-SE" dirty="0" err="1"/>
              <a:t>our</a:t>
            </a:r>
            <a:r>
              <a:rPr lang="sv-SE" dirty="0"/>
              <a:t> </a:t>
            </a:r>
            <a:r>
              <a:rPr lang="sv-SE" dirty="0" err="1"/>
              <a:t>side</a:t>
            </a:r>
            <a:r>
              <a:rPr lang="sv-SE" dirty="0"/>
              <a:t> </a:t>
            </a:r>
            <a:r>
              <a:rPr lang="sv-SE" dirty="0" err="1"/>
              <a:t>it’s</a:t>
            </a:r>
            <a:r>
              <a:rPr lang="sv-SE" dirty="0"/>
              <a:t> part </a:t>
            </a:r>
            <a:r>
              <a:rPr lang="sv-SE" dirty="0" err="1"/>
              <a:t>of</a:t>
            </a:r>
            <a:r>
              <a:rPr lang="sv-SE" dirty="0"/>
              <a:t> the implementation:</a:t>
            </a:r>
          </a:p>
          <a:p>
            <a:pPr marL="171450" indent="-171450">
              <a:buFont typeface="Arial" panose="020B0604020202020204" pitchFamily="34" charset="0"/>
              <a:buChar char="•"/>
            </a:pPr>
            <a:r>
              <a:rPr lang="sv-SE" dirty="0" err="1"/>
              <a:t>Introduction</a:t>
            </a:r>
            <a:r>
              <a:rPr lang="sv-SE" dirty="0"/>
              <a:t> to managers</a:t>
            </a:r>
          </a:p>
          <a:p>
            <a:pPr marL="171450" indent="-171450">
              <a:buFont typeface="Arial" panose="020B0604020202020204" pitchFamily="34" charset="0"/>
              <a:buChar char="•"/>
            </a:pPr>
            <a:r>
              <a:rPr lang="sv-SE" dirty="0" err="1"/>
              <a:t>Training</a:t>
            </a:r>
            <a:r>
              <a:rPr lang="sv-SE" dirty="0"/>
              <a:t> in the system as </a:t>
            </a:r>
            <a:r>
              <a:rPr lang="sv-SE" dirty="0" err="1"/>
              <a:t>you</a:t>
            </a:r>
            <a:r>
              <a:rPr lang="sv-SE" dirty="0"/>
              <a:t> </a:t>
            </a:r>
            <a:r>
              <a:rPr lang="sv-SE" dirty="0" err="1"/>
              <a:t>have</a:t>
            </a:r>
            <a:r>
              <a:rPr lang="sv-SE" dirty="0"/>
              <a:t> </a:t>
            </a:r>
            <a:r>
              <a:rPr lang="sv-SE" dirty="0" err="1"/>
              <a:t>had</a:t>
            </a:r>
            <a:r>
              <a:rPr lang="sv-SE" dirty="0"/>
              <a:t> </a:t>
            </a:r>
            <a:r>
              <a:rPr lang="sv-SE" dirty="0" err="1"/>
              <a:t>now</a:t>
            </a:r>
            <a:endParaRPr lang="sv-SE" dirty="0"/>
          </a:p>
          <a:p>
            <a:pPr marL="0" indent="0">
              <a:buFont typeface="Arial" panose="020B0604020202020204" pitchFamily="34" charset="0"/>
              <a:buNone/>
            </a:pPr>
            <a:r>
              <a:rPr lang="sv-SE" dirty="0" err="1"/>
              <a:t>But</a:t>
            </a:r>
            <a:r>
              <a:rPr lang="sv-SE" dirty="0"/>
              <a:t> </a:t>
            </a:r>
            <a:r>
              <a:rPr lang="sv-SE" dirty="0" err="1"/>
              <a:t>you</a:t>
            </a:r>
            <a:r>
              <a:rPr lang="sv-SE" dirty="0"/>
              <a:t> must </a:t>
            </a:r>
            <a:r>
              <a:rPr lang="sv-SE" dirty="0" err="1"/>
              <a:t>allocate</a:t>
            </a:r>
            <a:r>
              <a:rPr lang="sv-SE" dirty="0"/>
              <a:t> the </a:t>
            </a:r>
            <a:r>
              <a:rPr lang="sv-SE" dirty="0" err="1"/>
              <a:t>ownership</a:t>
            </a:r>
            <a:r>
              <a:rPr lang="sv-SE" dirty="0"/>
              <a:t> and make </a:t>
            </a:r>
            <a:r>
              <a:rPr lang="sv-SE" dirty="0" err="1"/>
              <a:t>them</a:t>
            </a:r>
            <a:r>
              <a:rPr lang="sv-SE" dirty="0"/>
              <a:t> understand </a:t>
            </a:r>
            <a:r>
              <a:rPr lang="sv-SE" dirty="0" err="1"/>
              <a:t>their</a:t>
            </a:r>
            <a:r>
              <a:rPr lang="sv-SE" dirty="0"/>
              <a:t> profits </a:t>
            </a:r>
            <a:r>
              <a:rPr lang="sv-SE" dirty="0" err="1"/>
              <a:t>of</a:t>
            </a:r>
            <a:r>
              <a:rPr lang="sv-SE" dirty="0"/>
              <a:t> </a:t>
            </a:r>
            <a:r>
              <a:rPr lang="sv-SE" dirty="0" err="1"/>
              <a:t>investing</a:t>
            </a:r>
            <a:r>
              <a:rPr lang="sv-SE" dirty="0"/>
              <a:t> and </a:t>
            </a:r>
            <a:r>
              <a:rPr lang="sv-SE" dirty="0" err="1"/>
              <a:t>using</a:t>
            </a:r>
            <a:r>
              <a:rPr lang="sv-SE" dirty="0"/>
              <a:t> </a:t>
            </a:r>
            <a:r>
              <a:rPr lang="sv-SE" dirty="0" err="1"/>
              <a:t>this</a:t>
            </a:r>
            <a:r>
              <a:rPr lang="sv-SE" dirty="0"/>
              <a:t> </a:t>
            </a:r>
            <a:r>
              <a:rPr lang="sv-SE" dirty="0" err="1"/>
              <a:t>tool</a:t>
            </a:r>
            <a:r>
              <a:rPr lang="sv-SE" dirty="0"/>
              <a:t>. (</a:t>
            </a:r>
            <a:r>
              <a:rPr lang="sv-SE" dirty="0" err="1"/>
              <a:t>See</a:t>
            </a:r>
            <a:r>
              <a:rPr lang="sv-SE" dirty="0"/>
              <a:t> </a:t>
            </a:r>
            <a:r>
              <a:rPr lang="sv-SE" dirty="0" err="1"/>
              <a:t>stakeholder</a:t>
            </a:r>
            <a:r>
              <a:rPr lang="sv-SE" dirty="0"/>
              <a:t> </a:t>
            </a:r>
            <a:r>
              <a:rPr lang="sv-SE" dirty="0" err="1"/>
              <a:t>slide</a:t>
            </a:r>
            <a:r>
              <a:rPr lang="sv-SE" dirty="0"/>
              <a:t>)</a:t>
            </a:r>
          </a:p>
          <a:p>
            <a:pPr marL="0" indent="0">
              <a:buFont typeface="Arial" panose="020B0604020202020204" pitchFamily="34" charset="0"/>
              <a:buNone/>
            </a:pPr>
            <a:r>
              <a:rPr lang="sv-SE" dirty="0" err="1"/>
              <a:t>Your</a:t>
            </a:r>
            <a:r>
              <a:rPr lang="sv-SE" dirty="0"/>
              <a:t> managers </a:t>
            </a:r>
            <a:r>
              <a:rPr lang="sv-SE" dirty="0" err="1"/>
              <a:t>should</a:t>
            </a:r>
            <a:r>
              <a:rPr lang="sv-SE" dirty="0"/>
              <a:t> be </a:t>
            </a:r>
            <a:r>
              <a:rPr lang="sv-SE" dirty="0" err="1"/>
              <a:t>ambassadors</a:t>
            </a:r>
            <a:r>
              <a:rPr lang="sv-SE" dirty="0"/>
              <a:t> for the </a:t>
            </a:r>
            <a:r>
              <a:rPr lang="sv-SE" dirty="0" err="1"/>
              <a:t>tool</a:t>
            </a:r>
            <a:r>
              <a:rPr lang="sv-SE" dirty="0"/>
              <a:t>, as </a:t>
            </a:r>
            <a:r>
              <a:rPr lang="sv-SE" dirty="0" err="1"/>
              <a:t>employees</a:t>
            </a:r>
            <a:r>
              <a:rPr lang="sv-SE" dirty="0"/>
              <a:t> do </a:t>
            </a:r>
            <a:r>
              <a:rPr lang="sv-SE" dirty="0" err="1"/>
              <a:t>what</a:t>
            </a:r>
            <a:r>
              <a:rPr lang="sv-SE" dirty="0"/>
              <a:t> </a:t>
            </a:r>
            <a:r>
              <a:rPr lang="sv-SE" dirty="0" err="1"/>
              <a:t>their</a:t>
            </a:r>
            <a:r>
              <a:rPr lang="sv-SE" dirty="0"/>
              <a:t> manager </a:t>
            </a:r>
            <a:r>
              <a:rPr lang="sv-SE" dirty="0" err="1"/>
              <a:t>tell</a:t>
            </a:r>
            <a:r>
              <a:rPr lang="sv-SE" dirty="0"/>
              <a:t> </a:t>
            </a:r>
            <a:r>
              <a:rPr lang="sv-SE" dirty="0" err="1"/>
              <a:t>them</a:t>
            </a:r>
            <a:r>
              <a:rPr lang="sv-SE" dirty="0"/>
              <a:t> to do.</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732E3636-FF85-6D4F-BE1D-26FDD745A247}" type="slidenum">
              <a:rPr lang="sv-SE" smtClean="0"/>
              <a:t>5</a:t>
            </a:fld>
            <a:endParaRPr lang="sv-SE"/>
          </a:p>
        </p:txBody>
      </p:sp>
    </p:spTree>
    <p:extLst>
      <p:ext uri="{BB962C8B-B14F-4D97-AF65-F5344CB8AC3E}">
        <p14:creationId xmlns:p14="http://schemas.microsoft.com/office/powerpoint/2010/main" val="289487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Allocate</a:t>
            </a:r>
            <a:r>
              <a:rPr lang="sv-SE" dirty="0"/>
              <a:t> </a:t>
            </a:r>
            <a:r>
              <a:rPr lang="sv-SE" dirty="0" err="1"/>
              <a:t>ownership</a:t>
            </a:r>
            <a:r>
              <a:rPr lang="sv-SE" dirty="0"/>
              <a:t>!:</a:t>
            </a:r>
          </a:p>
          <a:p>
            <a:r>
              <a:rPr lang="sv-SE" dirty="0" err="1"/>
              <a:t>Yes</a:t>
            </a:r>
            <a:r>
              <a:rPr lang="sv-SE" dirty="0"/>
              <a:t>, </a:t>
            </a:r>
            <a:r>
              <a:rPr lang="sv-SE" dirty="0" err="1"/>
              <a:t>you</a:t>
            </a:r>
            <a:r>
              <a:rPr lang="sv-SE" dirty="0"/>
              <a:t> in </a:t>
            </a:r>
            <a:r>
              <a:rPr lang="sv-SE" dirty="0" err="1"/>
              <a:t>this</a:t>
            </a:r>
            <a:r>
              <a:rPr lang="sv-SE" dirty="0"/>
              <a:t> </a:t>
            </a:r>
            <a:r>
              <a:rPr lang="sv-SE" dirty="0" err="1"/>
              <a:t>group</a:t>
            </a:r>
            <a:r>
              <a:rPr lang="sv-SE" dirty="0"/>
              <a:t> </a:t>
            </a:r>
            <a:r>
              <a:rPr lang="sv-SE" dirty="0" err="1"/>
              <a:t>are</a:t>
            </a:r>
            <a:r>
              <a:rPr lang="sv-SE" dirty="0"/>
              <a:t> </a:t>
            </a:r>
            <a:r>
              <a:rPr lang="sv-SE" dirty="0" err="1"/>
              <a:t>evaluating</a:t>
            </a:r>
            <a:r>
              <a:rPr lang="sv-SE" dirty="0"/>
              <a:t> the </a:t>
            </a:r>
            <a:r>
              <a:rPr lang="sv-SE" dirty="0" err="1"/>
              <a:t>tool</a:t>
            </a:r>
            <a:r>
              <a:rPr lang="sv-SE" dirty="0"/>
              <a:t> and </a:t>
            </a:r>
            <a:r>
              <a:rPr lang="sv-SE" dirty="0" err="1"/>
              <a:t>are</a:t>
            </a:r>
            <a:r>
              <a:rPr lang="sv-SE" dirty="0"/>
              <a:t> the </a:t>
            </a:r>
            <a:r>
              <a:rPr lang="sv-SE" dirty="0" err="1"/>
              <a:t>ones</a:t>
            </a:r>
            <a:r>
              <a:rPr lang="sv-SE" dirty="0"/>
              <a:t> to </a:t>
            </a:r>
            <a:r>
              <a:rPr lang="sv-SE" dirty="0" err="1"/>
              <a:t>decide</a:t>
            </a:r>
            <a:r>
              <a:rPr lang="sv-SE" dirty="0"/>
              <a:t> </a:t>
            </a:r>
            <a:r>
              <a:rPr lang="sv-SE" dirty="0" err="1"/>
              <a:t>if</a:t>
            </a:r>
            <a:r>
              <a:rPr lang="sv-SE" dirty="0"/>
              <a:t> </a:t>
            </a:r>
            <a:r>
              <a:rPr lang="sv-SE" dirty="0" err="1"/>
              <a:t>you</a:t>
            </a:r>
            <a:r>
              <a:rPr lang="sv-SE" dirty="0"/>
              <a:t> </a:t>
            </a:r>
            <a:r>
              <a:rPr lang="sv-SE" dirty="0" err="1"/>
              <a:t>will</a:t>
            </a:r>
            <a:r>
              <a:rPr lang="sv-SE" dirty="0"/>
              <a:t> </a:t>
            </a:r>
            <a:r>
              <a:rPr lang="sv-SE" dirty="0" err="1"/>
              <a:t>implement</a:t>
            </a:r>
            <a:r>
              <a:rPr lang="sv-SE" dirty="0"/>
              <a:t> Weekli in </a:t>
            </a:r>
            <a:r>
              <a:rPr lang="sv-SE" dirty="0" err="1"/>
              <a:t>your</a:t>
            </a:r>
            <a:r>
              <a:rPr lang="sv-SE" dirty="0"/>
              <a:t> </a:t>
            </a:r>
            <a:r>
              <a:rPr lang="sv-SE" dirty="0" err="1"/>
              <a:t>organization</a:t>
            </a:r>
            <a:r>
              <a:rPr lang="sv-SE" dirty="0"/>
              <a:t>. </a:t>
            </a:r>
            <a:r>
              <a:rPr lang="sv-SE" dirty="0" err="1"/>
              <a:t>But</a:t>
            </a:r>
            <a:r>
              <a:rPr lang="sv-SE" dirty="0"/>
              <a:t> </a:t>
            </a:r>
            <a:r>
              <a:rPr lang="sv-SE" dirty="0" err="1"/>
              <a:t>when</a:t>
            </a:r>
            <a:r>
              <a:rPr lang="sv-SE" dirty="0"/>
              <a:t> </a:t>
            </a:r>
            <a:r>
              <a:rPr lang="sv-SE" dirty="0" err="1"/>
              <a:t>you</a:t>
            </a:r>
            <a:r>
              <a:rPr lang="sv-SE" dirty="0"/>
              <a:t> </a:t>
            </a:r>
            <a:r>
              <a:rPr lang="sv-SE" dirty="0" err="1"/>
              <a:t>have</a:t>
            </a:r>
            <a:r>
              <a:rPr lang="sv-SE" dirty="0"/>
              <a:t> – </a:t>
            </a:r>
            <a:r>
              <a:rPr lang="sv-SE" dirty="0" err="1"/>
              <a:t>allocate</a:t>
            </a:r>
            <a:r>
              <a:rPr lang="sv-SE" dirty="0"/>
              <a:t> </a:t>
            </a:r>
            <a:r>
              <a:rPr lang="sv-SE" dirty="0" err="1"/>
              <a:t>ownership</a:t>
            </a:r>
            <a:r>
              <a:rPr lang="sv-SE" dirty="0"/>
              <a:t>! Managers </a:t>
            </a:r>
            <a:r>
              <a:rPr lang="sv-SE" dirty="0" err="1"/>
              <a:t>are</a:t>
            </a:r>
            <a:r>
              <a:rPr lang="sv-SE" dirty="0"/>
              <a:t> the </a:t>
            </a:r>
            <a:r>
              <a:rPr lang="sv-SE" dirty="0" err="1"/>
              <a:t>one</a:t>
            </a:r>
            <a:r>
              <a:rPr lang="sv-SE" dirty="0"/>
              <a:t> </a:t>
            </a:r>
            <a:r>
              <a:rPr lang="sv-SE" dirty="0" err="1"/>
              <a:t>closest</a:t>
            </a:r>
            <a:r>
              <a:rPr lang="sv-SE" dirty="0"/>
              <a:t> to </a:t>
            </a:r>
            <a:r>
              <a:rPr lang="sv-SE" dirty="0" err="1"/>
              <a:t>their</a:t>
            </a:r>
            <a:r>
              <a:rPr lang="sv-SE" dirty="0"/>
              <a:t> </a:t>
            </a:r>
            <a:r>
              <a:rPr lang="sv-SE" dirty="0" err="1"/>
              <a:t>employees</a:t>
            </a:r>
            <a:r>
              <a:rPr lang="sv-SE" dirty="0"/>
              <a:t>, </a:t>
            </a:r>
            <a:r>
              <a:rPr lang="sv-SE" dirty="0" err="1"/>
              <a:t>they</a:t>
            </a:r>
            <a:r>
              <a:rPr lang="sv-SE" dirty="0"/>
              <a:t> </a:t>
            </a:r>
            <a:r>
              <a:rPr lang="sv-SE" dirty="0" err="1"/>
              <a:t>should</a:t>
            </a:r>
            <a:r>
              <a:rPr lang="sv-SE" dirty="0"/>
              <a:t> be </a:t>
            </a:r>
            <a:r>
              <a:rPr lang="sv-SE" dirty="0" err="1"/>
              <a:t>involved</a:t>
            </a:r>
            <a:r>
              <a:rPr lang="sv-SE" dirty="0"/>
              <a:t> from the </a:t>
            </a:r>
            <a:r>
              <a:rPr lang="sv-SE" dirty="0" err="1"/>
              <a:t>beginning</a:t>
            </a:r>
            <a:r>
              <a:rPr lang="sv-SE" dirty="0"/>
              <a:t>! From </a:t>
            </a:r>
            <a:r>
              <a:rPr lang="sv-SE" dirty="0" err="1"/>
              <a:t>our</a:t>
            </a:r>
            <a:r>
              <a:rPr lang="sv-SE" dirty="0"/>
              <a:t> </a:t>
            </a:r>
            <a:r>
              <a:rPr lang="sv-SE" dirty="0" err="1"/>
              <a:t>side</a:t>
            </a:r>
            <a:r>
              <a:rPr lang="sv-SE" dirty="0"/>
              <a:t> </a:t>
            </a:r>
            <a:r>
              <a:rPr lang="sv-SE" dirty="0" err="1"/>
              <a:t>it’s</a:t>
            </a:r>
            <a:r>
              <a:rPr lang="sv-SE" dirty="0"/>
              <a:t> part </a:t>
            </a:r>
            <a:r>
              <a:rPr lang="sv-SE" dirty="0" err="1"/>
              <a:t>of</a:t>
            </a:r>
            <a:r>
              <a:rPr lang="sv-SE" dirty="0"/>
              <a:t> the implementation:</a:t>
            </a:r>
          </a:p>
          <a:p>
            <a:pPr marL="171450" indent="-171450">
              <a:buFont typeface="Arial" panose="020B0604020202020204" pitchFamily="34" charset="0"/>
              <a:buChar char="•"/>
            </a:pPr>
            <a:r>
              <a:rPr lang="sv-SE" dirty="0" err="1"/>
              <a:t>Introduction</a:t>
            </a:r>
            <a:r>
              <a:rPr lang="sv-SE" dirty="0"/>
              <a:t> to managers</a:t>
            </a:r>
          </a:p>
          <a:p>
            <a:pPr marL="171450" indent="-171450">
              <a:buFont typeface="Arial" panose="020B0604020202020204" pitchFamily="34" charset="0"/>
              <a:buChar char="•"/>
            </a:pPr>
            <a:r>
              <a:rPr lang="sv-SE" dirty="0" err="1"/>
              <a:t>Training</a:t>
            </a:r>
            <a:r>
              <a:rPr lang="sv-SE" dirty="0"/>
              <a:t> in the system as </a:t>
            </a:r>
            <a:r>
              <a:rPr lang="sv-SE" dirty="0" err="1"/>
              <a:t>you</a:t>
            </a:r>
            <a:r>
              <a:rPr lang="sv-SE" dirty="0"/>
              <a:t> </a:t>
            </a:r>
            <a:r>
              <a:rPr lang="sv-SE" dirty="0" err="1"/>
              <a:t>have</a:t>
            </a:r>
            <a:r>
              <a:rPr lang="sv-SE" dirty="0"/>
              <a:t> </a:t>
            </a:r>
            <a:r>
              <a:rPr lang="sv-SE" dirty="0" err="1"/>
              <a:t>had</a:t>
            </a:r>
            <a:r>
              <a:rPr lang="sv-SE" dirty="0"/>
              <a:t> </a:t>
            </a:r>
            <a:r>
              <a:rPr lang="sv-SE" dirty="0" err="1"/>
              <a:t>now</a:t>
            </a:r>
            <a:endParaRPr lang="sv-SE" dirty="0"/>
          </a:p>
          <a:p>
            <a:pPr marL="0" indent="0">
              <a:buFont typeface="Arial" panose="020B0604020202020204" pitchFamily="34" charset="0"/>
              <a:buNone/>
            </a:pPr>
            <a:r>
              <a:rPr lang="sv-SE" dirty="0" err="1"/>
              <a:t>But</a:t>
            </a:r>
            <a:r>
              <a:rPr lang="sv-SE" dirty="0"/>
              <a:t> </a:t>
            </a:r>
            <a:r>
              <a:rPr lang="sv-SE" dirty="0" err="1"/>
              <a:t>you</a:t>
            </a:r>
            <a:r>
              <a:rPr lang="sv-SE" dirty="0"/>
              <a:t> must </a:t>
            </a:r>
            <a:r>
              <a:rPr lang="sv-SE" dirty="0" err="1"/>
              <a:t>allocate</a:t>
            </a:r>
            <a:r>
              <a:rPr lang="sv-SE" dirty="0"/>
              <a:t> the </a:t>
            </a:r>
            <a:r>
              <a:rPr lang="sv-SE" dirty="0" err="1"/>
              <a:t>ownership</a:t>
            </a:r>
            <a:r>
              <a:rPr lang="sv-SE" dirty="0"/>
              <a:t> and make </a:t>
            </a:r>
            <a:r>
              <a:rPr lang="sv-SE" dirty="0" err="1"/>
              <a:t>them</a:t>
            </a:r>
            <a:r>
              <a:rPr lang="sv-SE" dirty="0"/>
              <a:t> understand </a:t>
            </a:r>
            <a:r>
              <a:rPr lang="sv-SE" dirty="0" err="1"/>
              <a:t>their</a:t>
            </a:r>
            <a:r>
              <a:rPr lang="sv-SE" dirty="0"/>
              <a:t> profits </a:t>
            </a:r>
            <a:r>
              <a:rPr lang="sv-SE" dirty="0" err="1"/>
              <a:t>of</a:t>
            </a:r>
            <a:r>
              <a:rPr lang="sv-SE" dirty="0"/>
              <a:t> </a:t>
            </a:r>
            <a:r>
              <a:rPr lang="sv-SE" dirty="0" err="1"/>
              <a:t>investing</a:t>
            </a:r>
            <a:r>
              <a:rPr lang="sv-SE" dirty="0"/>
              <a:t> and </a:t>
            </a:r>
            <a:r>
              <a:rPr lang="sv-SE" dirty="0" err="1"/>
              <a:t>using</a:t>
            </a:r>
            <a:r>
              <a:rPr lang="sv-SE" dirty="0"/>
              <a:t> </a:t>
            </a:r>
            <a:r>
              <a:rPr lang="sv-SE" dirty="0" err="1"/>
              <a:t>this</a:t>
            </a:r>
            <a:r>
              <a:rPr lang="sv-SE" dirty="0"/>
              <a:t> </a:t>
            </a:r>
            <a:r>
              <a:rPr lang="sv-SE" dirty="0" err="1"/>
              <a:t>tool</a:t>
            </a:r>
            <a:r>
              <a:rPr lang="sv-SE" dirty="0"/>
              <a:t>. (</a:t>
            </a:r>
            <a:r>
              <a:rPr lang="sv-SE" dirty="0" err="1"/>
              <a:t>See</a:t>
            </a:r>
            <a:r>
              <a:rPr lang="sv-SE" dirty="0"/>
              <a:t> </a:t>
            </a:r>
            <a:r>
              <a:rPr lang="sv-SE" dirty="0" err="1"/>
              <a:t>stakeholder</a:t>
            </a:r>
            <a:r>
              <a:rPr lang="sv-SE" dirty="0"/>
              <a:t> </a:t>
            </a:r>
            <a:r>
              <a:rPr lang="sv-SE" dirty="0" err="1"/>
              <a:t>slide</a:t>
            </a:r>
            <a:r>
              <a:rPr lang="sv-SE" dirty="0"/>
              <a:t>)</a:t>
            </a:r>
          </a:p>
          <a:p>
            <a:pPr marL="0" indent="0">
              <a:buFont typeface="Arial" panose="020B0604020202020204" pitchFamily="34" charset="0"/>
              <a:buNone/>
            </a:pPr>
            <a:r>
              <a:rPr lang="sv-SE" dirty="0" err="1"/>
              <a:t>Your</a:t>
            </a:r>
            <a:r>
              <a:rPr lang="sv-SE" dirty="0"/>
              <a:t> managers </a:t>
            </a:r>
            <a:r>
              <a:rPr lang="sv-SE" dirty="0" err="1"/>
              <a:t>should</a:t>
            </a:r>
            <a:r>
              <a:rPr lang="sv-SE" dirty="0"/>
              <a:t> be </a:t>
            </a:r>
            <a:r>
              <a:rPr lang="sv-SE" dirty="0" err="1"/>
              <a:t>ambassadors</a:t>
            </a:r>
            <a:r>
              <a:rPr lang="sv-SE" dirty="0"/>
              <a:t> for the </a:t>
            </a:r>
            <a:r>
              <a:rPr lang="sv-SE" dirty="0" err="1"/>
              <a:t>tool</a:t>
            </a:r>
            <a:r>
              <a:rPr lang="sv-SE" dirty="0"/>
              <a:t>, as </a:t>
            </a:r>
            <a:r>
              <a:rPr lang="sv-SE" dirty="0" err="1"/>
              <a:t>employees</a:t>
            </a:r>
            <a:r>
              <a:rPr lang="sv-SE" dirty="0"/>
              <a:t> do </a:t>
            </a:r>
            <a:r>
              <a:rPr lang="sv-SE" dirty="0" err="1"/>
              <a:t>what</a:t>
            </a:r>
            <a:r>
              <a:rPr lang="sv-SE" dirty="0"/>
              <a:t> </a:t>
            </a:r>
            <a:r>
              <a:rPr lang="sv-SE" dirty="0" err="1"/>
              <a:t>their</a:t>
            </a:r>
            <a:r>
              <a:rPr lang="sv-SE" dirty="0"/>
              <a:t> manager </a:t>
            </a:r>
            <a:r>
              <a:rPr lang="sv-SE" dirty="0" err="1"/>
              <a:t>tell</a:t>
            </a:r>
            <a:r>
              <a:rPr lang="sv-SE" dirty="0"/>
              <a:t> </a:t>
            </a:r>
            <a:r>
              <a:rPr lang="sv-SE" dirty="0" err="1"/>
              <a:t>them</a:t>
            </a:r>
            <a:r>
              <a:rPr lang="sv-SE" dirty="0"/>
              <a:t> to do.</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732E3636-FF85-6D4F-BE1D-26FDD745A247}" type="slidenum">
              <a:rPr lang="sv-SE" smtClean="0"/>
              <a:t>6</a:t>
            </a:fld>
            <a:endParaRPr lang="sv-SE"/>
          </a:p>
        </p:txBody>
      </p:sp>
    </p:spTree>
    <p:extLst>
      <p:ext uri="{BB962C8B-B14F-4D97-AF65-F5344CB8AC3E}">
        <p14:creationId xmlns:p14="http://schemas.microsoft.com/office/powerpoint/2010/main" val="58768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Allocate</a:t>
            </a:r>
            <a:r>
              <a:rPr lang="sv-SE" dirty="0"/>
              <a:t> </a:t>
            </a:r>
            <a:r>
              <a:rPr lang="sv-SE" dirty="0" err="1"/>
              <a:t>ownership</a:t>
            </a:r>
            <a:r>
              <a:rPr lang="sv-SE" dirty="0"/>
              <a:t>!:</a:t>
            </a:r>
          </a:p>
          <a:p>
            <a:r>
              <a:rPr lang="sv-SE" dirty="0" err="1"/>
              <a:t>Yes</a:t>
            </a:r>
            <a:r>
              <a:rPr lang="sv-SE" dirty="0"/>
              <a:t>, </a:t>
            </a:r>
            <a:r>
              <a:rPr lang="sv-SE" dirty="0" err="1"/>
              <a:t>you</a:t>
            </a:r>
            <a:r>
              <a:rPr lang="sv-SE" dirty="0"/>
              <a:t> in </a:t>
            </a:r>
            <a:r>
              <a:rPr lang="sv-SE" dirty="0" err="1"/>
              <a:t>this</a:t>
            </a:r>
            <a:r>
              <a:rPr lang="sv-SE" dirty="0"/>
              <a:t> </a:t>
            </a:r>
            <a:r>
              <a:rPr lang="sv-SE" dirty="0" err="1"/>
              <a:t>group</a:t>
            </a:r>
            <a:r>
              <a:rPr lang="sv-SE" dirty="0"/>
              <a:t> </a:t>
            </a:r>
            <a:r>
              <a:rPr lang="sv-SE" dirty="0" err="1"/>
              <a:t>are</a:t>
            </a:r>
            <a:r>
              <a:rPr lang="sv-SE" dirty="0"/>
              <a:t> </a:t>
            </a:r>
            <a:r>
              <a:rPr lang="sv-SE" dirty="0" err="1"/>
              <a:t>evaluating</a:t>
            </a:r>
            <a:r>
              <a:rPr lang="sv-SE" dirty="0"/>
              <a:t> the </a:t>
            </a:r>
            <a:r>
              <a:rPr lang="sv-SE" dirty="0" err="1"/>
              <a:t>tool</a:t>
            </a:r>
            <a:r>
              <a:rPr lang="sv-SE" dirty="0"/>
              <a:t> and </a:t>
            </a:r>
            <a:r>
              <a:rPr lang="sv-SE" dirty="0" err="1"/>
              <a:t>are</a:t>
            </a:r>
            <a:r>
              <a:rPr lang="sv-SE" dirty="0"/>
              <a:t> the </a:t>
            </a:r>
            <a:r>
              <a:rPr lang="sv-SE" dirty="0" err="1"/>
              <a:t>ones</a:t>
            </a:r>
            <a:r>
              <a:rPr lang="sv-SE" dirty="0"/>
              <a:t> to </a:t>
            </a:r>
            <a:r>
              <a:rPr lang="sv-SE" dirty="0" err="1"/>
              <a:t>decide</a:t>
            </a:r>
            <a:r>
              <a:rPr lang="sv-SE" dirty="0"/>
              <a:t> </a:t>
            </a:r>
            <a:r>
              <a:rPr lang="sv-SE" dirty="0" err="1"/>
              <a:t>if</a:t>
            </a:r>
            <a:r>
              <a:rPr lang="sv-SE" dirty="0"/>
              <a:t> </a:t>
            </a:r>
            <a:r>
              <a:rPr lang="sv-SE" dirty="0" err="1"/>
              <a:t>you</a:t>
            </a:r>
            <a:r>
              <a:rPr lang="sv-SE" dirty="0"/>
              <a:t> </a:t>
            </a:r>
            <a:r>
              <a:rPr lang="sv-SE" dirty="0" err="1"/>
              <a:t>will</a:t>
            </a:r>
            <a:r>
              <a:rPr lang="sv-SE" dirty="0"/>
              <a:t> </a:t>
            </a:r>
            <a:r>
              <a:rPr lang="sv-SE" dirty="0" err="1"/>
              <a:t>implement</a:t>
            </a:r>
            <a:r>
              <a:rPr lang="sv-SE" dirty="0"/>
              <a:t> Weekli in </a:t>
            </a:r>
            <a:r>
              <a:rPr lang="sv-SE" dirty="0" err="1"/>
              <a:t>your</a:t>
            </a:r>
            <a:r>
              <a:rPr lang="sv-SE" dirty="0"/>
              <a:t> </a:t>
            </a:r>
            <a:r>
              <a:rPr lang="sv-SE" dirty="0" err="1"/>
              <a:t>organization</a:t>
            </a:r>
            <a:r>
              <a:rPr lang="sv-SE" dirty="0"/>
              <a:t>. </a:t>
            </a:r>
            <a:r>
              <a:rPr lang="sv-SE" dirty="0" err="1"/>
              <a:t>But</a:t>
            </a:r>
            <a:r>
              <a:rPr lang="sv-SE" dirty="0"/>
              <a:t> </a:t>
            </a:r>
            <a:r>
              <a:rPr lang="sv-SE" dirty="0" err="1"/>
              <a:t>when</a:t>
            </a:r>
            <a:r>
              <a:rPr lang="sv-SE" dirty="0"/>
              <a:t> </a:t>
            </a:r>
            <a:r>
              <a:rPr lang="sv-SE" dirty="0" err="1"/>
              <a:t>you</a:t>
            </a:r>
            <a:r>
              <a:rPr lang="sv-SE" dirty="0"/>
              <a:t> </a:t>
            </a:r>
            <a:r>
              <a:rPr lang="sv-SE" dirty="0" err="1"/>
              <a:t>have</a:t>
            </a:r>
            <a:r>
              <a:rPr lang="sv-SE" dirty="0"/>
              <a:t> – </a:t>
            </a:r>
            <a:r>
              <a:rPr lang="sv-SE" dirty="0" err="1"/>
              <a:t>allocate</a:t>
            </a:r>
            <a:r>
              <a:rPr lang="sv-SE" dirty="0"/>
              <a:t> </a:t>
            </a:r>
            <a:r>
              <a:rPr lang="sv-SE" dirty="0" err="1"/>
              <a:t>ownership</a:t>
            </a:r>
            <a:r>
              <a:rPr lang="sv-SE" dirty="0"/>
              <a:t>! Managers </a:t>
            </a:r>
            <a:r>
              <a:rPr lang="sv-SE" dirty="0" err="1"/>
              <a:t>are</a:t>
            </a:r>
            <a:r>
              <a:rPr lang="sv-SE" dirty="0"/>
              <a:t> the </a:t>
            </a:r>
            <a:r>
              <a:rPr lang="sv-SE" dirty="0" err="1"/>
              <a:t>one</a:t>
            </a:r>
            <a:r>
              <a:rPr lang="sv-SE" dirty="0"/>
              <a:t> </a:t>
            </a:r>
            <a:r>
              <a:rPr lang="sv-SE" dirty="0" err="1"/>
              <a:t>closest</a:t>
            </a:r>
            <a:r>
              <a:rPr lang="sv-SE" dirty="0"/>
              <a:t> to </a:t>
            </a:r>
            <a:r>
              <a:rPr lang="sv-SE" dirty="0" err="1"/>
              <a:t>their</a:t>
            </a:r>
            <a:r>
              <a:rPr lang="sv-SE" dirty="0"/>
              <a:t> </a:t>
            </a:r>
            <a:r>
              <a:rPr lang="sv-SE" dirty="0" err="1"/>
              <a:t>employees</a:t>
            </a:r>
            <a:r>
              <a:rPr lang="sv-SE" dirty="0"/>
              <a:t>, </a:t>
            </a:r>
            <a:r>
              <a:rPr lang="sv-SE" dirty="0" err="1"/>
              <a:t>they</a:t>
            </a:r>
            <a:r>
              <a:rPr lang="sv-SE" dirty="0"/>
              <a:t> </a:t>
            </a:r>
            <a:r>
              <a:rPr lang="sv-SE" dirty="0" err="1"/>
              <a:t>should</a:t>
            </a:r>
            <a:r>
              <a:rPr lang="sv-SE" dirty="0"/>
              <a:t> be </a:t>
            </a:r>
            <a:r>
              <a:rPr lang="sv-SE" dirty="0" err="1"/>
              <a:t>involved</a:t>
            </a:r>
            <a:r>
              <a:rPr lang="sv-SE" dirty="0"/>
              <a:t> from the </a:t>
            </a:r>
            <a:r>
              <a:rPr lang="sv-SE" dirty="0" err="1"/>
              <a:t>beginning</a:t>
            </a:r>
            <a:r>
              <a:rPr lang="sv-SE" dirty="0"/>
              <a:t>! From </a:t>
            </a:r>
            <a:r>
              <a:rPr lang="sv-SE" dirty="0" err="1"/>
              <a:t>our</a:t>
            </a:r>
            <a:r>
              <a:rPr lang="sv-SE" dirty="0"/>
              <a:t> </a:t>
            </a:r>
            <a:r>
              <a:rPr lang="sv-SE" dirty="0" err="1"/>
              <a:t>side</a:t>
            </a:r>
            <a:r>
              <a:rPr lang="sv-SE" dirty="0"/>
              <a:t> </a:t>
            </a:r>
            <a:r>
              <a:rPr lang="sv-SE" dirty="0" err="1"/>
              <a:t>it’s</a:t>
            </a:r>
            <a:r>
              <a:rPr lang="sv-SE" dirty="0"/>
              <a:t> part </a:t>
            </a:r>
            <a:r>
              <a:rPr lang="sv-SE" dirty="0" err="1"/>
              <a:t>of</a:t>
            </a:r>
            <a:r>
              <a:rPr lang="sv-SE" dirty="0"/>
              <a:t> the implementation:</a:t>
            </a:r>
          </a:p>
          <a:p>
            <a:pPr marL="171450" indent="-171450">
              <a:buFont typeface="Arial" panose="020B0604020202020204" pitchFamily="34" charset="0"/>
              <a:buChar char="•"/>
            </a:pPr>
            <a:r>
              <a:rPr lang="sv-SE" dirty="0" err="1"/>
              <a:t>Introduction</a:t>
            </a:r>
            <a:r>
              <a:rPr lang="sv-SE" dirty="0"/>
              <a:t> to managers</a:t>
            </a:r>
          </a:p>
          <a:p>
            <a:pPr marL="171450" indent="-171450">
              <a:buFont typeface="Arial" panose="020B0604020202020204" pitchFamily="34" charset="0"/>
              <a:buChar char="•"/>
            </a:pPr>
            <a:r>
              <a:rPr lang="sv-SE" dirty="0" err="1"/>
              <a:t>Training</a:t>
            </a:r>
            <a:r>
              <a:rPr lang="sv-SE" dirty="0"/>
              <a:t> in the system as </a:t>
            </a:r>
            <a:r>
              <a:rPr lang="sv-SE" dirty="0" err="1"/>
              <a:t>you</a:t>
            </a:r>
            <a:r>
              <a:rPr lang="sv-SE" dirty="0"/>
              <a:t> </a:t>
            </a:r>
            <a:r>
              <a:rPr lang="sv-SE" dirty="0" err="1"/>
              <a:t>have</a:t>
            </a:r>
            <a:r>
              <a:rPr lang="sv-SE" dirty="0"/>
              <a:t> </a:t>
            </a:r>
            <a:r>
              <a:rPr lang="sv-SE" dirty="0" err="1"/>
              <a:t>had</a:t>
            </a:r>
            <a:r>
              <a:rPr lang="sv-SE" dirty="0"/>
              <a:t> </a:t>
            </a:r>
            <a:r>
              <a:rPr lang="sv-SE" dirty="0" err="1"/>
              <a:t>now</a:t>
            </a:r>
            <a:endParaRPr lang="sv-SE" dirty="0"/>
          </a:p>
          <a:p>
            <a:pPr marL="0" indent="0">
              <a:buFont typeface="Arial" panose="020B0604020202020204" pitchFamily="34" charset="0"/>
              <a:buNone/>
            </a:pPr>
            <a:r>
              <a:rPr lang="sv-SE" dirty="0" err="1"/>
              <a:t>But</a:t>
            </a:r>
            <a:r>
              <a:rPr lang="sv-SE" dirty="0"/>
              <a:t> </a:t>
            </a:r>
            <a:r>
              <a:rPr lang="sv-SE" dirty="0" err="1"/>
              <a:t>you</a:t>
            </a:r>
            <a:r>
              <a:rPr lang="sv-SE" dirty="0"/>
              <a:t> must </a:t>
            </a:r>
            <a:r>
              <a:rPr lang="sv-SE" dirty="0" err="1"/>
              <a:t>allocate</a:t>
            </a:r>
            <a:r>
              <a:rPr lang="sv-SE" dirty="0"/>
              <a:t> the </a:t>
            </a:r>
            <a:r>
              <a:rPr lang="sv-SE" dirty="0" err="1"/>
              <a:t>ownership</a:t>
            </a:r>
            <a:r>
              <a:rPr lang="sv-SE" dirty="0"/>
              <a:t> and make </a:t>
            </a:r>
            <a:r>
              <a:rPr lang="sv-SE" dirty="0" err="1"/>
              <a:t>them</a:t>
            </a:r>
            <a:r>
              <a:rPr lang="sv-SE" dirty="0"/>
              <a:t> understand </a:t>
            </a:r>
            <a:r>
              <a:rPr lang="sv-SE" dirty="0" err="1"/>
              <a:t>their</a:t>
            </a:r>
            <a:r>
              <a:rPr lang="sv-SE" dirty="0"/>
              <a:t> profits </a:t>
            </a:r>
            <a:r>
              <a:rPr lang="sv-SE" dirty="0" err="1"/>
              <a:t>of</a:t>
            </a:r>
            <a:r>
              <a:rPr lang="sv-SE" dirty="0"/>
              <a:t> </a:t>
            </a:r>
            <a:r>
              <a:rPr lang="sv-SE" dirty="0" err="1"/>
              <a:t>investing</a:t>
            </a:r>
            <a:r>
              <a:rPr lang="sv-SE" dirty="0"/>
              <a:t> and </a:t>
            </a:r>
            <a:r>
              <a:rPr lang="sv-SE" dirty="0" err="1"/>
              <a:t>using</a:t>
            </a:r>
            <a:r>
              <a:rPr lang="sv-SE" dirty="0"/>
              <a:t> </a:t>
            </a:r>
            <a:r>
              <a:rPr lang="sv-SE" dirty="0" err="1"/>
              <a:t>this</a:t>
            </a:r>
            <a:r>
              <a:rPr lang="sv-SE" dirty="0"/>
              <a:t> </a:t>
            </a:r>
            <a:r>
              <a:rPr lang="sv-SE" dirty="0" err="1"/>
              <a:t>tool</a:t>
            </a:r>
            <a:r>
              <a:rPr lang="sv-SE" dirty="0"/>
              <a:t>. (</a:t>
            </a:r>
            <a:r>
              <a:rPr lang="sv-SE" dirty="0" err="1"/>
              <a:t>See</a:t>
            </a:r>
            <a:r>
              <a:rPr lang="sv-SE" dirty="0"/>
              <a:t> </a:t>
            </a:r>
            <a:r>
              <a:rPr lang="sv-SE" dirty="0" err="1"/>
              <a:t>stakeholder</a:t>
            </a:r>
            <a:r>
              <a:rPr lang="sv-SE" dirty="0"/>
              <a:t> </a:t>
            </a:r>
            <a:r>
              <a:rPr lang="sv-SE" dirty="0" err="1"/>
              <a:t>slide</a:t>
            </a:r>
            <a:r>
              <a:rPr lang="sv-SE" dirty="0"/>
              <a:t>)</a:t>
            </a:r>
          </a:p>
          <a:p>
            <a:pPr marL="0" indent="0">
              <a:buFont typeface="Arial" panose="020B0604020202020204" pitchFamily="34" charset="0"/>
              <a:buNone/>
            </a:pPr>
            <a:r>
              <a:rPr lang="sv-SE" dirty="0" err="1"/>
              <a:t>Your</a:t>
            </a:r>
            <a:r>
              <a:rPr lang="sv-SE" dirty="0"/>
              <a:t> managers </a:t>
            </a:r>
            <a:r>
              <a:rPr lang="sv-SE" dirty="0" err="1"/>
              <a:t>should</a:t>
            </a:r>
            <a:r>
              <a:rPr lang="sv-SE" dirty="0"/>
              <a:t> be </a:t>
            </a:r>
            <a:r>
              <a:rPr lang="sv-SE" dirty="0" err="1"/>
              <a:t>ambassadors</a:t>
            </a:r>
            <a:r>
              <a:rPr lang="sv-SE" dirty="0"/>
              <a:t> for the </a:t>
            </a:r>
            <a:r>
              <a:rPr lang="sv-SE" dirty="0" err="1"/>
              <a:t>tool</a:t>
            </a:r>
            <a:r>
              <a:rPr lang="sv-SE" dirty="0"/>
              <a:t>, as </a:t>
            </a:r>
            <a:r>
              <a:rPr lang="sv-SE" dirty="0" err="1"/>
              <a:t>employees</a:t>
            </a:r>
            <a:r>
              <a:rPr lang="sv-SE" dirty="0"/>
              <a:t> do </a:t>
            </a:r>
            <a:r>
              <a:rPr lang="sv-SE" dirty="0" err="1"/>
              <a:t>what</a:t>
            </a:r>
            <a:r>
              <a:rPr lang="sv-SE" dirty="0"/>
              <a:t> </a:t>
            </a:r>
            <a:r>
              <a:rPr lang="sv-SE" dirty="0" err="1"/>
              <a:t>their</a:t>
            </a:r>
            <a:r>
              <a:rPr lang="sv-SE" dirty="0"/>
              <a:t> manager </a:t>
            </a:r>
            <a:r>
              <a:rPr lang="sv-SE" dirty="0" err="1"/>
              <a:t>tell</a:t>
            </a:r>
            <a:r>
              <a:rPr lang="sv-SE" dirty="0"/>
              <a:t> </a:t>
            </a:r>
            <a:r>
              <a:rPr lang="sv-SE" dirty="0" err="1"/>
              <a:t>them</a:t>
            </a:r>
            <a:r>
              <a:rPr lang="sv-SE" dirty="0"/>
              <a:t> to do.</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732E3636-FF85-6D4F-BE1D-26FDD745A247}" type="slidenum">
              <a:rPr lang="sv-SE" smtClean="0"/>
              <a:t>7</a:t>
            </a:fld>
            <a:endParaRPr lang="sv-SE"/>
          </a:p>
        </p:txBody>
      </p:sp>
    </p:spTree>
    <p:extLst>
      <p:ext uri="{BB962C8B-B14F-4D97-AF65-F5344CB8AC3E}">
        <p14:creationId xmlns:p14="http://schemas.microsoft.com/office/powerpoint/2010/main" val="424232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Allocate</a:t>
            </a:r>
            <a:r>
              <a:rPr lang="sv-SE" dirty="0"/>
              <a:t> </a:t>
            </a:r>
            <a:r>
              <a:rPr lang="sv-SE" dirty="0" err="1"/>
              <a:t>ownership</a:t>
            </a:r>
            <a:r>
              <a:rPr lang="sv-SE" dirty="0"/>
              <a:t>!:</a:t>
            </a:r>
          </a:p>
          <a:p>
            <a:r>
              <a:rPr lang="sv-SE" dirty="0" err="1"/>
              <a:t>Yes</a:t>
            </a:r>
            <a:r>
              <a:rPr lang="sv-SE" dirty="0"/>
              <a:t>, </a:t>
            </a:r>
            <a:r>
              <a:rPr lang="sv-SE" dirty="0" err="1"/>
              <a:t>you</a:t>
            </a:r>
            <a:r>
              <a:rPr lang="sv-SE" dirty="0"/>
              <a:t> in </a:t>
            </a:r>
            <a:r>
              <a:rPr lang="sv-SE" dirty="0" err="1"/>
              <a:t>this</a:t>
            </a:r>
            <a:r>
              <a:rPr lang="sv-SE" dirty="0"/>
              <a:t> </a:t>
            </a:r>
            <a:r>
              <a:rPr lang="sv-SE" dirty="0" err="1"/>
              <a:t>group</a:t>
            </a:r>
            <a:r>
              <a:rPr lang="sv-SE" dirty="0"/>
              <a:t> </a:t>
            </a:r>
            <a:r>
              <a:rPr lang="sv-SE" dirty="0" err="1"/>
              <a:t>are</a:t>
            </a:r>
            <a:r>
              <a:rPr lang="sv-SE" dirty="0"/>
              <a:t> </a:t>
            </a:r>
            <a:r>
              <a:rPr lang="sv-SE" dirty="0" err="1"/>
              <a:t>evaluating</a:t>
            </a:r>
            <a:r>
              <a:rPr lang="sv-SE" dirty="0"/>
              <a:t> the </a:t>
            </a:r>
            <a:r>
              <a:rPr lang="sv-SE" dirty="0" err="1"/>
              <a:t>tool</a:t>
            </a:r>
            <a:r>
              <a:rPr lang="sv-SE" dirty="0"/>
              <a:t> and </a:t>
            </a:r>
            <a:r>
              <a:rPr lang="sv-SE" dirty="0" err="1"/>
              <a:t>are</a:t>
            </a:r>
            <a:r>
              <a:rPr lang="sv-SE" dirty="0"/>
              <a:t> the </a:t>
            </a:r>
            <a:r>
              <a:rPr lang="sv-SE" dirty="0" err="1"/>
              <a:t>ones</a:t>
            </a:r>
            <a:r>
              <a:rPr lang="sv-SE" dirty="0"/>
              <a:t> to </a:t>
            </a:r>
            <a:r>
              <a:rPr lang="sv-SE" dirty="0" err="1"/>
              <a:t>decide</a:t>
            </a:r>
            <a:r>
              <a:rPr lang="sv-SE" dirty="0"/>
              <a:t> </a:t>
            </a:r>
            <a:r>
              <a:rPr lang="sv-SE" dirty="0" err="1"/>
              <a:t>if</a:t>
            </a:r>
            <a:r>
              <a:rPr lang="sv-SE" dirty="0"/>
              <a:t> </a:t>
            </a:r>
            <a:r>
              <a:rPr lang="sv-SE" dirty="0" err="1"/>
              <a:t>you</a:t>
            </a:r>
            <a:r>
              <a:rPr lang="sv-SE" dirty="0"/>
              <a:t> </a:t>
            </a:r>
            <a:r>
              <a:rPr lang="sv-SE" dirty="0" err="1"/>
              <a:t>will</a:t>
            </a:r>
            <a:r>
              <a:rPr lang="sv-SE" dirty="0"/>
              <a:t> </a:t>
            </a:r>
            <a:r>
              <a:rPr lang="sv-SE" dirty="0" err="1"/>
              <a:t>implement</a:t>
            </a:r>
            <a:r>
              <a:rPr lang="sv-SE" dirty="0"/>
              <a:t> Weekli in </a:t>
            </a:r>
            <a:r>
              <a:rPr lang="sv-SE" dirty="0" err="1"/>
              <a:t>your</a:t>
            </a:r>
            <a:r>
              <a:rPr lang="sv-SE" dirty="0"/>
              <a:t> </a:t>
            </a:r>
            <a:r>
              <a:rPr lang="sv-SE" dirty="0" err="1"/>
              <a:t>organization</a:t>
            </a:r>
            <a:r>
              <a:rPr lang="sv-SE" dirty="0"/>
              <a:t>. </a:t>
            </a:r>
            <a:r>
              <a:rPr lang="sv-SE" dirty="0" err="1"/>
              <a:t>But</a:t>
            </a:r>
            <a:r>
              <a:rPr lang="sv-SE" dirty="0"/>
              <a:t> </a:t>
            </a:r>
            <a:r>
              <a:rPr lang="sv-SE" dirty="0" err="1"/>
              <a:t>when</a:t>
            </a:r>
            <a:r>
              <a:rPr lang="sv-SE" dirty="0"/>
              <a:t> </a:t>
            </a:r>
            <a:r>
              <a:rPr lang="sv-SE" dirty="0" err="1"/>
              <a:t>you</a:t>
            </a:r>
            <a:r>
              <a:rPr lang="sv-SE" dirty="0"/>
              <a:t> </a:t>
            </a:r>
            <a:r>
              <a:rPr lang="sv-SE" dirty="0" err="1"/>
              <a:t>have</a:t>
            </a:r>
            <a:r>
              <a:rPr lang="sv-SE" dirty="0"/>
              <a:t> – </a:t>
            </a:r>
            <a:r>
              <a:rPr lang="sv-SE" dirty="0" err="1"/>
              <a:t>allocate</a:t>
            </a:r>
            <a:r>
              <a:rPr lang="sv-SE" dirty="0"/>
              <a:t> </a:t>
            </a:r>
            <a:r>
              <a:rPr lang="sv-SE" dirty="0" err="1"/>
              <a:t>ownership</a:t>
            </a:r>
            <a:r>
              <a:rPr lang="sv-SE" dirty="0"/>
              <a:t>! Managers </a:t>
            </a:r>
            <a:r>
              <a:rPr lang="sv-SE" dirty="0" err="1"/>
              <a:t>are</a:t>
            </a:r>
            <a:r>
              <a:rPr lang="sv-SE" dirty="0"/>
              <a:t> the </a:t>
            </a:r>
            <a:r>
              <a:rPr lang="sv-SE" dirty="0" err="1"/>
              <a:t>one</a:t>
            </a:r>
            <a:r>
              <a:rPr lang="sv-SE" dirty="0"/>
              <a:t> </a:t>
            </a:r>
            <a:r>
              <a:rPr lang="sv-SE" dirty="0" err="1"/>
              <a:t>closest</a:t>
            </a:r>
            <a:r>
              <a:rPr lang="sv-SE" dirty="0"/>
              <a:t> to </a:t>
            </a:r>
            <a:r>
              <a:rPr lang="sv-SE" dirty="0" err="1"/>
              <a:t>their</a:t>
            </a:r>
            <a:r>
              <a:rPr lang="sv-SE" dirty="0"/>
              <a:t> </a:t>
            </a:r>
            <a:r>
              <a:rPr lang="sv-SE" dirty="0" err="1"/>
              <a:t>employees</a:t>
            </a:r>
            <a:r>
              <a:rPr lang="sv-SE" dirty="0"/>
              <a:t>, </a:t>
            </a:r>
            <a:r>
              <a:rPr lang="sv-SE" dirty="0" err="1"/>
              <a:t>they</a:t>
            </a:r>
            <a:r>
              <a:rPr lang="sv-SE" dirty="0"/>
              <a:t> </a:t>
            </a:r>
            <a:r>
              <a:rPr lang="sv-SE" dirty="0" err="1"/>
              <a:t>should</a:t>
            </a:r>
            <a:r>
              <a:rPr lang="sv-SE" dirty="0"/>
              <a:t> be </a:t>
            </a:r>
            <a:r>
              <a:rPr lang="sv-SE" dirty="0" err="1"/>
              <a:t>involved</a:t>
            </a:r>
            <a:r>
              <a:rPr lang="sv-SE" dirty="0"/>
              <a:t> from the </a:t>
            </a:r>
            <a:r>
              <a:rPr lang="sv-SE" dirty="0" err="1"/>
              <a:t>beginning</a:t>
            </a:r>
            <a:r>
              <a:rPr lang="sv-SE" dirty="0"/>
              <a:t>! From </a:t>
            </a:r>
            <a:r>
              <a:rPr lang="sv-SE" dirty="0" err="1"/>
              <a:t>our</a:t>
            </a:r>
            <a:r>
              <a:rPr lang="sv-SE" dirty="0"/>
              <a:t> </a:t>
            </a:r>
            <a:r>
              <a:rPr lang="sv-SE" dirty="0" err="1"/>
              <a:t>side</a:t>
            </a:r>
            <a:r>
              <a:rPr lang="sv-SE" dirty="0"/>
              <a:t> </a:t>
            </a:r>
            <a:r>
              <a:rPr lang="sv-SE" dirty="0" err="1"/>
              <a:t>it’s</a:t>
            </a:r>
            <a:r>
              <a:rPr lang="sv-SE" dirty="0"/>
              <a:t> part </a:t>
            </a:r>
            <a:r>
              <a:rPr lang="sv-SE" dirty="0" err="1"/>
              <a:t>of</a:t>
            </a:r>
            <a:r>
              <a:rPr lang="sv-SE" dirty="0"/>
              <a:t> the implementation:</a:t>
            </a:r>
          </a:p>
          <a:p>
            <a:pPr marL="171450" indent="-171450">
              <a:buFont typeface="Arial" panose="020B0604020202020204" pitchFamily="34" charset="0"/>
              <a:buChar char="•"/>
            </a:pPr>
            <a:r>
              <a:rPr lang="sv-SE" dirty="0" err="1"/>
              <a:t>Introduction</a:t>
            </a:r>
            <a:r>
              <a:rPr lang="sv-SE" dirty="0"/>
              <a:t> to managers</a:t>
            </a:r>
          </a:p>
          <a:p>
            <a:pPr marL="171450" indent="-171450">
              <a:buFont typeface="Arial" panose="020B0604020202020204" pitchFamily="34" charset="0"/>
              <a:buChar char="•"/>
            </a:pPr>
            <a:r>
              <a:rPr lang="sv-SE" dirty="0" err="1"/>
              <a:t>Training</a:t>
            </a:r>
            <a:r>
              <a:rPr lang="sv-SE" dirty="0"/>
              <a:t> in the system as </a:t>
            </a:r>
            <a:r>
              <a:rPr lang="sv-SE" dirty="0" err="1"/>
              <a:t>you</a:t>
            </a:r>
            <a:r>
              <a:rPr lang="sv-SE" dirty="0"/>
              <a:t> </a:t>
            </a:r>
            <a:r>
              <a:rPr lang="sv-SE" dirty="0" err="1"/>
              <a:t>have</a:t>
            </a:r>
            <a:r>
              <a:rPr lang="sv-SE" dirty="0"/>
              <a:t> </a:t>
            </a:r>
            <a:r>
              <a:rPr lang="sv-SE" dirty="0" err="1"/>
              <a:t>had</a:t>
            </a:r>
            <a:r>
              <a:rPr lang="sv-SE" dirty="0"/>
              <a:t> </a:t>
            </a:r>
            <a:r>
              <a:rPr lang="sv-SE" dirty="0" err="1"/>
              <a:t>now</a:t>
            </a:r>
            <a:endParaRPr lang="sv-SE" dirty="0"/>
          </a:p>
          <a:p>
            <a:pPr marL="0" indent="0">
              <a:buFont typeface="Arial" panose="020B0604020202020204" pitchFamily="34" charset="0"/>
              <a:buNone/>
            </a:pPr>
            <a:r>
              <a:rPr lang="sv-SE" dirty="0" err="1"/>
              <a:t>But</a:t>
            </a:r>
            <a:r>
              <a:rPr lang="sv-SE" dirty="0"/>
              <a:t> </a:t>
            </a:r>
            <a:r>
              <a:rPr lang="sv-SE" dirty="0" err="1"/>
              <a:t>you</a:t>
            </a:r>
            <a:r>
              <a:rPr lang="sv-SE" dirty="0"/>
              <a:t> must </a:t>
            </a:r>
            <a:r>
              <a:rPr lang="sv-SE" dirty="0" err="1"/>
              <a:t>allocate</a:t>
            </a:r>
            <a:r>
              <a:rPr lang="sv-SE" dirty="0"/>
              <a:t> the </a:t>
            </a:r>
            <a:r>
              <a:rPr lang="sv-SE" dirty="0" err="1"/>
              <a:t>ownership</a:t>
            </a:r>
            <a:r>
              <a:rPr lang="sv-SE" dirty="0"/>
              <a:t> and make </a:t>
            </a:r>
            <a:r>
              <a:rPr lang="sv-SE" dirty="0" err="1"/>
              <a:t>them</a:t>
            </a:r>
            <a:r>
              <a:rPr lang="sv-SE" dirty="0"/>
              <a:t> understand </a:t>
            </a:r>
            <a:r>
              <a:rPr lang="sv-SE" dirty="0" err="1"/>
              <a:t>their</a:t>
            </a:r>
            <a:r>
              <a:rPr lang="sv-SE" dirty="0"/>
              <a:t> profits </a:t>
            </a:r>
            <a:r>
              <a:rPr lang="sv-SE" dirty="0" err="1"/>
              <a:t>of</a:t>
            </a:r>
            <a:r>
              <a:rPr lang="sv-SE" dirty="0"/>
              <a:t> </a:t>
            </a:r>
            <a:r>
              <a:rPr lang="sv-SE" dirty="0" err="1"/>
              <a:t>investing</a:t>
            </a:r>
            <a:r>
              <a:rPr lang="sv-SE" dirty="0"/>
              <a:t> and </a:t>
            </a:r>
            <a:r>
              <a:rPr lang="sv-SE" dirty="0" err="1"/>
              <a:t>using</a:t>
            </a:r>
            <a:r>
              <a:rPr lang="sv-SE" dirty="0"/>
              <a:t> </a:t>
            </a:r>
            <a:r>
              <a:rPr lang="sv-SE" dirty="0" err="1"/>
              <a:t>this</a:t>
            </a:r>
            <a:r>
              <a:rPr lang="sv-SE" dirty="0"/>
              <a:t> </a:t>
            </a:r>
            <a:r>
              <a:rPr lang="sv-SE" dirty="0" err="1"/>
              <a:t>tool</a:t>
            </a:r>
            <a:r>
              <a:rPr lang="sv-SE" dirty="0"/>
              <a:t>. (</a:t>
            </a:r>
            <a:r>
              <a:rPr lang="sv-SE" dirty="0" err="1"/>
              <a:t>See</a:t>
            </a:r>
            <a:r>
              <a:rPr lang="sv-SE" dirty="0"/>
              <a:t> </a:t>
            </a:r>
            <a:r>
              <a:rPr lang="sv-SE" dirty="0" err="1"/>
              <a:t>stakeholder</a:t>
            </a:r>
            <a:r>
              <a:rPr lang="sv-SE" dirty="0"/>
              <a:t> </a:t>
            </a:r>
            <a:r>
              <a:rPr lang="sv-SE" dirty="0" err="1"/>
              <a:t>slide</a:t>
            </a:r>
            <a:r>
              <a:rPr lang="sv-SE" dirty="0"/>
              <a:t>)</a:t>
            </a:r>
          </a:p>
          <a:p>
            <a:pPr marL="0" indent="0">
              <a:buFont typeface="Arial" panose="020B0604020202020204" pitchFamily="34" charset="0"/>
              <a:buNone/>
            </a:pPr>
            <a:r>
              <a:rPr lang="sv-SE" dirty="0" err="1"/>
              <a:t>Your</a:t>
            </a:r>
            <a:r>
              <a:rPr lang="sv-SE" dirty="0"/>
              <a:t> managers </a:t>
            </a:r>
            <a:r>
              <a:rPr lang="sv-SE" dirty="0" err="1"/>
              <a:t>should</a:t>
            </a:r>
            <a:r>
              <a:rPr lang="sv-SE" dirty="0"/>
              <a:t> be </a:t>
            </a:r>
            <a:r>
              <a:rPr lang="sv-SE" dirty="0" err="1"/>
              <a:t>ambassadors</a:t>
            </a:r>
            <a:r>
              <a:rPr lang="sv-SE" dirty="0"/>
              <a:t> for the </a:t>
            </a:r>
            <a:r>
              <a:rPr lang="sv-SE" dirty="0" err="1"/>
              <a:t>tool</a:t>
            </a:r>
            <a:r>
              <a:rPr lang="sv-SE" dirty="0"/>
              <a:t>, as </a:t>
            </a:r>
            <a:r>
              <a:rPr lang="sv-SE" dirty="0" err="1"/>
              <a:t>employees</a:t>
            </a:r>
            <a:r>
              <a:rPr lang="sv-SE" dirty="0"/>
              <a:t> do </a:t>
            </a:r>
            <a:r>
              <a:rPr lang="sv-SE" dirty="0" err="1"/>
              <a:t>what</a:t>
            </a:r>
            <a:r>
              <a:rPr lang="sv-SE" dirty="0"/>
              <a:t> </a:t>
            </a:r>
            <a:r>
              <a:rPr lang="sv-SE" dirty="0" err="1"/>
              <a:t>their</a:t>
            </a:r>
            <a:r>
              <a:rPr lang="sv-SE" dirty="0"/>
              <a:t> manager </a:t>
            </a:r>
            <a:r>
              <a:rPr lang="sv-SE" dirty="0" err="1"/>
              <a:t>tell</a:t>
            </a:r>
            <a:r>
              <a:rPr lang="sv-SE" dirty="0"/>
              <a:t> </a:t>
            </a:r>
            <a:r>
              <a:rPr lang="sv-SE" dirty="0" err="1"/>
              <a:t>them</a:t>
            </a:r>
            <a:r>
              <a:rPr lang="sv-SE" dirty="0"/>
              <a:t> to do.</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732E3636-FF85-6D4F-BE1D-26FDD745A247}" type="slidenum">
              <a:rPr lang="sv-SE" smtClean="0"/>
              <a:t>8</a:t>
            </a:fld>
            <a:endParaRPr lang="sv-SE"/>
          </a:p>
        </p:txBody>
      </p:sp>
    </p:spTree>
    <p:extLst>
      <p:ext uri="{BB962C8B-B14F-4D97-AF65-F5344CB8AC3E}">
        <p14:creationId xmlns:p14="http://schemas.microsoft.com/office/powerpoint/2010/main" val="3980801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chart" Target="../charts/chart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_Start 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1DAD857-90CC-7F4E-93AD-3C6390ED9769}"/>
              </a:ext>
            </a:extLst>
          </p:cNvPr>
          <p:cNvPicPr>
            <a:picLocks noChangeAspect="1"/>
          </p:cNvPicPr>
          <p:nvPr/>
        </p:nvPicPr>
        <p:blipFill>
          <a:blip r:embed="rId2">
            <a:alphaModFix amt="10000"/>
            <a:extLst>
              <a:ext uri="{96DAC541-7B7A-43D3-8B79-37D633B846F1}">
                <asvg:svgBlip xmlns:asvg="http://schemas.microsoft.com/office/drawing/2016/SVG/main" r:embed="rId3"/>
              </a:ext>
            </a:extLst>
          </a:blip>
          <a:srcRect/>
          <a:stretch/>
        </p:blipFill>
        <p:spPr>
          <a:xfrm rot="-1200000">
            <a:off x="1368000" y="-1512000"/>
            <a:ext cx="10104120" cy="10104120"/>
          </a:xfrm>
          <a:prstGeom prst="rect">
            <a:avLst/>
          </a:prstGeom>
        </p:spPr>
      </p:pic>
      <p:sp>
        <p:nvSpPr>
          <p:cNvPr id="11" name="Rectangle 7">
            <a:extLst>
              <a:ext uri="{FF2B5EF4-FFF2-40B4-BE49-F238E27FC236}">
                <a16:creationId xmlns:a16="http://schemas.microsoft.com/office/drawing/2014/main" id="{D277CF5E-A0E4-5A4A-85C1-38C37BF2778B}"/>
              </a:ext>
            </a:extLst>
          </p:cNvPr>
          <p:cNvSpPr/>
          <p:nvPr/>
        </p:nvSpPr>
        <p:spPr>
          <a:xfrm>
            <a:off x="2374711" y="4790877"/>
            <a:ext cx="9817288" cy="20671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10" name="Rectangle 3">
            <a:extLst>
              <a:ext uri="{FF2B5EF4-FFF2-40B4-BE49-F238E27FC236}">
                <a16:creationId xmlns:a16="http://schemas.microsoft.com/office/drawing/2014/main" id="{687DFA3F-90BA-8147-A74F-D9BA981633E4}"/>
              </a:ext>
            </a:extLst>
          </p:cNvPr>
          <p:cNvSpPr/>
          <p:nvPr/>
        </p:nvSpPr>
        <p:spPr>
          <a:xfrm>
            <a:off x="1" y="0"/>
            <a:ext cx="237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Underrubrik 2">
            <a:extLst>
              <a:ext uri="{FF2B5EF4-FFF2-40B4-BE49-F238E27FC236}">
                <a16:creationId xmlns:a16="http://schemas.microsoft.com/office/drawing/2014/main" id="{7A1E7185-735D-3542-B242-0C9F0806ED0F}"/>
              </a:ext>
            </a:extLst>
          </p:cNvPr>
          <p:cNvSpPr>
            <a:spLocks noGrp="1"/>
          </p:cNvSpPr>
          <p:nvPr>
            <p:ph type="subTitle" idx="1"/>
          </p:nvPr>
        </p:nvSpPr>
        <p:spPr>
          <a:xfrm>
            <a:off x="2615978" y="4896910"/>
            <a:ext cx="6530630" cy="596848"/>
          </a:xfrm>
        </p:spPr>
        <p:txBody>
          <a:bodyPr anchor="ctr">
            <a:normAutofit/>
          </a:bodyPr>
          <a:lstStyle>
            <a:lvl1pPr marL="0" indent="0" algn="l">
              <a:buNone/>
              <a:defRPr sz="2000">
                <a:solidFill>
                  <a:schemeClr val="accent1"/>
                </a:solidFill>
                <a:latin typeface="Telegra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4" name="Bildobjekt 13">
            <a:extLst>
              <a:ext uri="{FF2B5EF4-FFF2-40B4-BE49-F238E27FC236}">
                <a16:creationId xmlns:a16="http://schemas.microsoft.com/office/drawing/2014/main" id="{4FB0A1DF-91EE-A14B-9EB5-3859AD8EDAC1}"/>
              </a:ext>
            </a:extLst>
          </p:cNvPr>
          <p:cNvPicPr>
            <a:picLocks noChangeAspect="1"/>
          </p:cNvPicPr>
          <p:nvPr/>
        </p:nvPicPr>
        <p:blipFill>
          <a:blip r:embed="rId4"/>
          <a:stretch>
            <a:fillRect/>
          </a:stretch>
        </p:blipFill>
        <p:spPr>
          <a:xfrm>
            <a:off x="9681060" y="402314"/>
            <a:ext cx="2177271" cy="300566"/>
          </a:xfrm>
          <a:prstGeom prst="rect">
            <a:avLst/>
          </a:prstGeom>
        </p:spPr>
      </p:pic>
      <p:sp>
        <p:nvSpPr>
          <p:cNvPr id="2" name="Rubrik 1">
            <a:extLst>
              <a:ext uri="{FF2B5EF4-FFF2-40B4-BE49-F238E27FC236}">
                <a16:creationId xmlns:a16="http://schemas.microsoft.com/office/drawing/2014/main" id="{FB9E13F4-DD7D-4993-92B3-1C21E6A2295F}"/>
              </a:ext>
            </a:extLst>
          </p:cNvPr>
          <p:cNvSpPr>
            <a:spLocks noGrp="1"/>
          </p:cNvSpPr>
          <p:nvPr>
            <p:ph type="title"/>
          </p:nvPr>
        </p:nvSpPr>
        <p:spPr>
          <a:xfrm>
            <a:off x="2615977" y="3397515"/>
            <a:ext cx="7997091" cy="1325563"/>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175667423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_Talentech_timeline-1">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51CB845D-C716-8E4C-A39E-4B5DB48B7831}"/>
              </a:ext>
            </a:extLst>
          </p:cNvPr>
          <p:cNvPicPr>
            <a:picLocks noChangeAspect="1"/>
          </p:cNvPicPr>
          <p:nvPr userDrawn="1"/>
        </p:nvPicPr>
        <p:blipFill>
          <a:blip r:embed="rId2">
            <a:alphaModFix amt="10000"/>
            <a:extLst>
              <a:ext uri="{96DAC541-7B7A-43D3-8B79-37D633B846F1}">
                <asvg:svgBlip xmlns:asvg="http://schemas.microsoft.com/office/drawing/2016/SVG/main" r:embed="rId3"/>
              </a:ext>
            </a:extLst>
          </a:blip>
          <a:srcRect/>
          <a:stretch/>
        </p:blipFill>
        <p:spPr>
          <a:xfrm rot="-1200000">
            <a:off x="2160000" y="360000"/>
            <a:ext cx="10104120" cy="10104120"/>
          </a:xfrm>
          <a:prstGeom prst="rect">
            <a:avLst/>
          </a:prstGeom>
        </p:spPr>
      </p:pic>
      <p:cxnSp>
        <p:nvCxnSpPr>
          <p:cNvPr id="29" name="Rak 28">
            <a:extLst>
              <a:ext uri="{FF2B5EF4-FFF2-40B4-BE49-F238E27FC236}">
                <a16:creationId xmlns:a16="http://schemas.microsoft.com/office/drawing/2014/main" id="{38CB19F3-28E7-E749-B04C-EE40DAB8D753}"/>
              </a:ext>
            </a:extLst>
          </p:cNvPr>
          <p:cNvCxnSpPr>
            <a:cxnSpLocks/>
          </p:cNvCxnSpPr>
          <p:nvPr/>
        </p:nvCxnSpPr>
        <p:spPr>
          <a:xfrm>
            <a:off x="7839056" y="3541933"/>
            <a:ext cx="0" cy="4493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CC688F3D-7C9F-C744-B21A-3CA079854774}"/>
              </a:ext>
            </a:extLst>
          </p:cNvPr>
          <p:cNvCxnSpPr>
            <a:cxnSpLocks/>
          </p:cNvCxnSpPr>
          <p:nvPr/>
        </p:nvCxnSpPr>
        <p:spPr>
          <a:xfrm>
            <a:off x="10482360" y="3998541"/>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C17BCE06-8333-DA41-A34E-FAE2D167FBF7}"/>
              </a:ext>
            </a:extLst>
          </p:cNvPr>
          <p:cNvCxnSpPr>
            <a:cxnSpLocks/>
          </p:cNvCxnSpPr>
          <p:nvPr/>
        </p:nvCxnSpPr>
        <p:spPr>
          <a:xfrm>
            <a:off x="2785958" y="3541933"/>
            <a:ext cx="0" cy="4493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D61D5A92-E9D8-1C4D-B288-06FA6E9155B3}"/>
              </a:ext>
            </a:extLst>
          </p:cNvPr>
          <p:cNvCxnSpPr>
            <a:cxnSpLocks/>
          </p:cNvCxnSpPr>
          <p:nvPr/>
        </p:nvCxnSpPr>
        <p:spPr>
          <a:xfrm>
            <a:off x="961892" y="3998541"/>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59B4D30A-1BB6-D245-86C9-1561559241AE}"/>
              </a:ext>
            </a:extLst>
          </p:cNvPr>
          <p:cNvCxnSpPr>
            <a:cxnSpLocks/>
          </p:cNvCxnSpPr>
          <p:nvPr/>
        </p:nvCxnSpPr>
        <p:spPr>
          <a:xfrm>
            <a:off x="551187" y="3200378"/>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Grupp 2">
            <a:extLst>
              <a:ext uri="{FF2B5EF4-FFF2-40B4-BE49-F238E27FC236}">
                <a16:creationId xmlns:a16="http://schemas.microsoft.com/office/drawing/2014/main" id="{2F445E86-B290-F549-A437-D68CA4EE0312}"/>
              </a:ext>
            </a:extLst>
          </p:cNvPr>
          <p:cNvGrpSpPr/>
          <p:nvPr/>
        </p:nvGrpSpPr>
        <p:grpSpPr>
          <a:xfrm>
            <a:off x="440836" y="3766816"/>
            <a:ext cx="11310328" cy="448971"/>
            <a:chOff x="440836" y="3617265"/>
            <a:chExt cx="11310328" cy="448971"/>
          </a:xfrm>
        </p:grpSpPr>
        <p:sp>
          <p:nvSpPr>
            <p:cNvPr id="4" name="Rectangle 3">
              <a:extLst>
                <a:ext uri="{FF2B5EF4-FFF2-40B4-BE49-F238E27FC236}">
                  <a16:creationId xmlns:a16="http://schemas.microsoft.com/office/drawing/2014/main" id="{EC663C40-BB55-5D44-A638-C9A9FA110BAC}"/>
                </a:ext>
              </a:extLst>
            </p:cNvPr>
            <p:cNvSpPr/>
            <p:nvPr/>
          </p:nvSpPr>
          <p:spPr>
            <a:xfrm>
              <a:off x="440836" y="3791097"/>
              <a:ext cx="11310327" cy="10130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84CC4B12-9E58-3B4D-8E58-4D0E0572A404}"/>
                </a:ext>
              </a:extLst>
            </p:cNvPr>
            <p:cNvSpPr/>
            <p:nvPr/>
          </p:nvSpPr>
          <p:spPr>
            <a:xfrm rot="5400000">
              <a:off x="11476024" y="3791097"/>
              <a:ext cx="448971" cy="10130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 name="Rubrik 1">
            <a:extLst>
              <a:ext uri="{FF2B5EF4-FFF2-40B4-BE49-F238E27FC236}">
                <a16:creationId xmlns:a16="http://schemas.microsoft.com/office/drawing/2014/main" id="{908B7143-E018-C745-AE3B-536A19014287}"/>
              </a:ext>
            </a:extLst>
          </p:cNvPr>
          <p:cNvSpPr>
            <a:spLocks noGrp="1"/>
          </p:cNvSpPr>
          <p:nvPr>
            <p:ph type="title"/>
          </p:nvPr>
        </p:nvSpPr>
        <p:spPr>
          <a:xfrm>
            <a:off x="349900" y="916103"/>
            <a:ext cx="11492200" cy="709602"/>
          </a:xfrm>
        </p:spPr>
        <p:txBody>
          <a:bodyPr>
            <a:normAutofit/>
          </a:bodyPr>
          <a:lstStyle>
            <a:lvl1pPr>
              <a:defRPr sz="3600">
                <a:solidFill>
                  <a:schemeClr val="accent1"/>
                </a:solidFill>
              </a:defRPr>
            </a:lvl1pPr>
          </a:lstStyle>
          <a:p>
            <a:r>
              <a:rPr lang="sv-SE"/>
              <a:t>Klicka här för att ändra mall för rubrikformat</a:t>
            </a:r>
          </a:p>
        </p:txBody>
      </p:sp>
      <p:sp>
        <p:nvSpPr>
          <p:cNvPr id="7" name="Platshållare för text 6">
            <a:extLst>
              <a:ext uri="{FF2B5EF4-FFF2-40B4-BE49-F238E27FC236}">
                <a16:creationId xmlns:a16="http://schemas.microsoft.com/office/drawing/2014/main" id="{B3F2FFDF-27E3-4AAD-87E9-49F4980B5961}"/>
              </a:ext>
            </a:extLst>
          </p:cNvPr>
          <p:cNvSpPr>
            <a:spLocks noGrp="1"/>
          </p:cNvSpPr>
          <p:nvPr>
            <p:ph type="body" sz="quarter" idx="10" hasCustomPrompt="1"/>
          </p:nvPr>
        </p:nvSpPr>
        <p:spPr>
          <a:xfrm>
            <a:off x="2573298" y="2516768"/>
            <a:ext cx="1666912" cy="1079072"/>
          </a:xfrm>
          <a:solidFill>
            <a:schemeClr val="accent1"/>
          </a:solidFill>
        </p:spPr>
        <p:txBody>
          <a:bodyPr anchor="ctr"/>
          <a:lstStyle>
            <a:lvl1pPr marL="0" indent="0">
              <a:buNone/>
              <a:defRPr sz="1100">
                <a:solidFill>
                  <a:schemeClr val="bg1"/>
                </a:solidFill>
                <a:latin typeface="Telegraf SemiBold" panose="00000700000000000000"/>
              </a:defRPr>
            </a:lvl1pPr>
          </a:lstStyle>
          <a:p>
            <a:pPr marL="0" marR="0" lvl="0" indent="0" algn="l" defTabSz="914400" rtl="0" eaLnBrk="1" fontAlgn="auto" latinLnBrk="0" hangingPunct="1">
              <a:lnSpc>
                <a:spcPct val="100000"/>
              </a:lnSpc>
              <a:spcBef>
                <a:spcPts val="1000"/>
              </a:spcBef>
              <a:spcAft>
                <a:spcPts val="0"/>
              </a:spcAft>
              <a:buClr>
                <a:schemeClr val="accent1"/>
              </a:buClr>
              <a:buSzPct val="100000"/>
              <a:buFontTx/>
              <a:buNone/>
              <a:tabLst/>
              <a:defRPr/>
            </a:pPr>
            <a:r>
              <a:rPr lang="nb-NO" sz="1100">
                <a:solidFill>
                  <a:schemeClr val="bg1"/>
                </a:solidFill>
                <a:latin typeface="Telegraf SemiBold" panose="00000700000000000000" pitchFamily="50" charset="0"/>
              </a:rPr>
              <a:t>Info</a:t>
            </a:r>
            <a:endParaRPr lang="nb-NO" sz="1100">
              <a:solidFill>
                <a:schemeClr val="bg1"/>
              </a:solidFill>
              <a:latin typeface="Telegraf" panose="00000500000000000000" pitchFamily="50" charset="0"/>
            </a:endParaRPr>
          </a:p>
        </p:txBody>
      </p:sp>
      <p:sp>
        <p:nvSpPr>
          <p:cNvPr id="25" name="Platshållare för text 6">
            <a:extLst>
              <a:ext uri="{FF2B5EF4-FFF2-40B4-BE49-F238E27FC236}">
                <a16:creationId xmlns:a16="http://schemas.microsoft.com/office/drawing/2014/main" id="{A99C8005-5C3C-4DDD-8F4B-38E1E72C73DD}"/>
              </a:ext>
            </a:extLst>
          </p:cNvPr>
          <p:cNvSpPr>
            <a:spLocks noGrp="1"/>
          </p:cNvSpPr>
          <p:nvPr>
            <p:ph type="body" sz="quarter" idx="11" hasCustomPrompt="1"/>
          </p:nvPr>
        </p:nvSpPr>
        <p:spPr>
          <a:xfrm>
            <a:off x="866679" y="4329504"/>
            <a:ext cx="1666912" cy="1231472"/>
          </a:xfrm>
          <a:solidFill>
            <a:schemeClr val="accent1"/>
          </a:solidFill>
        </p:spPr>
        <p:txBody>
          <a:bodyPr anchor="ctr"/>
          <a:lstStyle>
            <a:lvl1pPr marL="0" indent="0">
              <a:buNone/>
              <a:defRPr sz="1100">
                <a:solidFill>
                  <a:schemeClr val="bg1"/>
                </a:solidFill>
                <a:latin typeface="Telegraf SemiBold" panose="0000070000000000000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a:solidFill>
                  <a:schemeClr val="bg1"/>
                </a:solidFill>
                <a:latin typeface="Telegraf SemiBold" panose="00000700000000000000" pitchFamily="50" charset="0"/>
              </a:rPr>
              <a:t>Info</a:t>
            </a:r>
            <a:endParaRPr lang="nb-NO" sz="1100">
              <a:solidFill>
                <a:schemeClr val="bg1"/>
              </a:solidFill>
              <a:latin typeface="Telegraf" panose="00000500000000000000" pitchFamily="50" charset="0"/>
            </a:endParaRPr>
          </a:p>
        </p:txBody>
      </p:sp>
      <p:sp>
        <p:nvSpPr>
          <p:cNvPr id="28" name="Platshållare för text 6">
            <a:extLst>
              <a:ext uri="{FF2B5EF4-FFF2-40B4-BE49-F238E27FC236}">
                <a16:creationId xmlns:a16="http://schemas.microsoft.com/office/drawing/2014/main" id="{D496AADE-F571-4532-AB5B-34EDA879B180}"/>
              </a:ext>
            </a:extLst>
          </p:cNvPr>
          <p:cNvSpPr>
            <a:spLocks noGrp="1"/>
          </p:cNvSpPr>
          <p:nvPr>
            <p:ph type="body" sz="quarter" idx="12" hasCustomPrompt="1"/>
          </p:nvPr>
        </p:nvSpPr>
        <p:spPr>
          <a:xfrm>
            <a:off x="440836" y="2452418"/>
            <a:ext cx="1177564" cy="737515"/>
          </a:xfrm>
          <a:solidFill>
            <a:schemeClr val="accent1"/>
          </a:solidFill>
        </p:spPr>
        <p:txBody>
          <a:bodyPr anchor="ctr"/>
          <a:lstStyle>
            <a:lvl1pPr marL="0" indent="0">
              <a:buNone/>
              <a:defRPr sz="1100">
                <a:solidFill>
                  <a:schemeClr val="bg1"/>
                </a:solidFill>
                <a:latin typeface="Telegraf SemiBold" panose="0000070000000000000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a:solidFill>
                  <a:schemeClr val="bg1"/>
                </a:solidFill>
                <a:latin typeface="Telegraf SemiBold" panose="00000700000000000000" pitchFamily="50" charset="0"/>
              </a:rPr>
              <a:t>Info</a:t>
            </a:r>
            <a:endParaRPr lang="nb-NO" sz="1100">
              <a:solidFill>
                <a:schemeClr val="bg1"/>
              </a:solidFill>
              <a:latin typeface="Telegraf" panose="00000500000000000000" pitchFamily="50" charset="0"/>
            </a:endParaRPr>
          </a:p>
        </p:txBody>
      </p:sp>
      <p:sp>
        <p:nvSpPr>
          <p:cNvPr id="31" name="Platshållare för text 6">
            <a:extLst>
              <a:ext uri="{FF2B5EF4-FFF2-40B4-BE49-F238E27FC236}">
                <a16:creationId xmlns:a16="http://schemas.microsoft.com/office/drawing/2014/main" id="{A9C033BC-353A-4B3D-97CA-5E36EBE592D9}"/>
              </a:ext>
            </a:extLst>
          </p:cNvPr>
          <p:cNvSpPr>
            <a:spLocks noGrp="1"/>
          </p:cNvSpPr>
          <p:nvPr>
            <p:ph type="body" sz="quarter" idx="13" hasCustomPrompt="1"/>
          </p:nvPr>
        </p:nvSpPr>
        <p:spPr>
          <a:xfrm>
            <a:off x="7727263" y="2908028"/>
            <a:ext cx="1539738" cy="737515"/>
          </a:xfrm>
          <a:solidFill>
            <a:schemeClr val="accent1"/>
          </a:solidFill>
        </p:spPr>
        <p:txBody>
          <a:bodyPr anchor="ctr"/>
          <a:lstStyle>
            <a:lvl1pPr marL="0" indent="0">
              <a:buNone/>
              <a:defRPr sz="1100">
                <a:solidFill>
                  <a:schemeClr val="bg1"/>
                </a:solidFill>
                <a:latin typeface="Telegraf SemiBold" panose="00000700000000000000"/>
              </a:defRPr>
            </a:lvl1pPr>
          </a:lstStyle>
          <a:p>
            <a:r>
              <a:rPr lang="nb-NO" sz="1100">
                <a:solidFill>
                  <a:schemeClr val="bg1"/>
                </a:solidFill>
                <a:latin typeface="Telegraf SemiBold" panose="00000700000000000000" pitchFamily="50" charset="0"/>
              </a:rPr>
              <a:t>Info</a:t>
            </a:r>
          </a:p>
        </p:txBody>
      </p:sp>
      <p:sp>
        <p:nvSpPr>
          <p:cNvPr id="32" name="Platshållare för text 6">
            <a:extLst>
              <a:ext uri="{FF2B5EF4-FFF2-40B4-BE49-F238E27FC236}">
                <a16:creationId xmlns:a16="http://schemas.microsoft.com/office/drawing/2014/main" id="{05E9B6E5-9343-4E76-8B3E-F38C547864A0}"/>
              </a:ext>
            </a:extLst>
          </p:cNvPr>
          <p:cNvSpPr>
            <a:spLocks noGrp="1"/>
          </p:cNvSpPr>
          <p:nvPr>
            <p:ph type="body" sz="quarter" idx="14" hasCustomPrompt="1"/>
          </p:nvPr>
        </p:nvSpPr>
        <p:spPr>
          <a:xfrm>
            <a:off x="9422175" y="4346995"/>
            <a:ext cx="2187890" cy="1231472"/>
          </a:xfrm>
          <a:solidFill>
            <a:schemeClr val="accent1"/>
          </a:solidFill>
        </p:spPr>
        <p:txBody>
          <a:bodyPr anchor="ctr"/>
          <a:lstStyle>
            <a:lvl1pPr marL="0" indent="0">
              <a:buNone/>
              <a:defRPr sz="1100">
                <a:solidFill>
                  <a:schemeClr val="bg1"/>
                </a:solidFill>
                <a:latin typeface="Telegraf SemiBold" panose="00000700000000000000"/>
              </a:defRPr>
            </a:lvl1pPr>
          </a:lstStyle>
          <a:p>
            <a:r>
              <a:rPr lang="nb-NO" sz="1100">
                <a:solidFill>
                  <a:schemeClr val="bg1"/>
                </a:solidFill>
                <a:latin typeface="Telegraf SemiBold" panose="00000700000000000000" pitchFamily="50" charset="0"/>
              </a:rPr>
              <a:t>Info</a:t>
            </a:r>
            <a:endParaRPr lang="nb-NO" sz="1100">
              <a:solidFill>
                <a:schemeClr val="bg1"/>
              </a:solidFill>
              <a:latin typeface="Telegraf" panose="00000500000000000000" pitchFamily="50" charset="0"/>
            </a:endParaRPr>
          </a:p>
        </p:txBody>
      </p:sp>
      <p:sp>
        <p:nvSpPr>
          <p:cNvPr id="12" name="Platshållare för text 11">
            <a:extLst>
              <a:ext uri="{FF2B5EF4-FFF2-40B4-BE49-F238E27FC236}">
                <a16:creationId xmlns:a16="http://schemas.microsoft.com/office/drawing/2014/main" id="{634B92DA-808F-456E-91C9-8F2CE7F66621}"/>
              </a:ext>
            </a:extLst>
          </p:cNvPr>
          <p:cNvSpPr>
            <a:spLocks noGrp="1"/>
          </p:cNvSpPr>
          <p:nvPr>
            <p:ph type="body" sz="quarter" idx="15" hasCustomPrompt="1"/>
          </p:nvPr>
        </p:nvSpPr>
        <p:spPr>
          <a:xfrm>
            <a:off x="469232" y="3429000"/>
            <a:ext cx="1017495" cy="462299"/>
          </a:xfrm>
          <a:noFill/>
        </p:spPr>
        <p:txBody>
          <a:bodyPr anchor="ctr"/>
          <a:lstStyle>
            <a:lvl1pPr marL="0" indent="0" algn="ctr">
              <a:buFontTx/>
              <a:buNone/>
              <a:defRPr sz="1800" b="1">
                <a:solidFill>
                  <a:schemeClr val="accent1"/>
                </a:solidFill>
                <a:latin typeface="Telegraf SemiBold" panose="00000700000000000000"/>
              </a:defRPr>
            </a:lvl1pPr>
          </a:lstStyle>
          <a:p>
            <a:pPr lvl="0"/>
            <a:r>
              <a:rPr lang="sv-SE" err="1"/>
              <a:t>Year</a:t>
            </a:r>
            <a:endParaRPr lang="sv-SE"/>
          </a:p>
        </p:txBody>
      </p:sp>
      <p:sp>
        <p:nvSpPr>
          <p:cNvPr id="33" name="Platshållare för text 11">
            <a:extLst>
              <a:ext uri="{FF2B5EF4-FFF2-40B4-BE49-F238E27FC236}">
                <a16:creationId xmlns:a16="http://schemas.microsoft.com/office/drawing/2014/main" id="{C65B9DBD-210E-4221-BE2E-DC2AE9BB455E}"/>
              </a:ext>
            </a:extLst>
          </p:cNvPr>
          <p:cNvSpPr>
            <a:spLocks noGrp="1"/>
          </p:cNvSpPr>
          <p:nvPr>
            <p:ph type="body" sz="quarter" idx="16" hasCustomPrompt="1"/>
          </p:nvPr>
        </p:nvSpPr>
        <p:spPr>
          <a:xfrm>
            <a:off x="5587250" y="3438014"/>
            <a:ext cx="1017495" cy="462299"/>
          </a:xfrm>
          <a:noFill/>
        </p:spPr>
        <p:txBody>
          <a:bodyPr anchor="ctr"/>
          <a:lstStyle>
            <a:lvl1pPr marL="0" indent="0" algn="ctr">
              <a:buFontTx/>
              <a:buNone/>
              <a:defRPr sz="1800" b="1">
                <a:solidFill>
                  <a:schemeClr val="accent1"/>
                </a:solidFill>
                <a:latin typeface="Telegraf SemiBold" panose="00000700000000000000"/>
              </a:defRPr>
            </a:lvl1pPr>
          </a:lstStyle>
          <a:p>
            <a:pPr lvl="0"/>
            <a:r>
              <a:rPr lang="sv-SE" err="1"/>
              <a:t>Year</a:t>
            </a:r>
            <a:endParaRPr lang="sv-SE"/>
          </a:p>
        </p:txBody>
      </p:sp>
      <p:sp>
        <p:nvSpPr>
          <p:cNvPr id="34" name="Platshållare för text 11">
            <a:extLst>
              <a:ext uri="{FF2B5EF4-FFF2-40B4-BE49-F238E27FC236}">
                <a16:creationId xmlns:a16="http://schemas.microsoft.com/office/drawing/2014/main" id="{48E5C0C3-D375-403C-BE5F-30A8B2D87482}"/>
              </a:ext>
            </a:extLst>
          </p:cNvPr>
          <p:cNvSpPr>
            <a:spLocks noGrp="1"/>
          </p:cNvSpPr>
          <p:nvPr>
            <p:ph type="body" sz="quarter" idx="17" hasCustomPrompt="1"/>
          </p:nvPr>
        </p:nvSpPr>
        <p:spPr>
          <a:xfrm>
            <a:off x="10536850" y="3428999"/>
            <a:ext cx="1017495" cy="462299"/>
          </a:xfrm>
          <a:noFill/>
        </p:spPr>
        <p:txBody>
          <a:bodyPr anchor="ctr"/>
          <a:lstStyle>
            <a:lvl1pPr marL="0" indent="0" algn="ctr">
              <a:buFontTx/>
              <a:buNone/>
              <a:defRPr sz="1800" b="1">
                <a:solidFill>
                  <a:schemeClr val="accent1"/>
                </a:solidFill>
                <a:latin typeface="Telegraf SemiBold" panose="00000700000000000000"/>
              </a:defRPr>
            </a:lvl1pPr>
          </a:lstStyle>
          <a:p>
            <a:pPr lvl="0"/>
            <a:r>
              <a:rPr lang="sv-SE" err="1"/>
              <a:t>Year</a:t>
            </a:r>
            <a:endParaRPr lang="sv-SE"/>
          </a:p>
        </p:txBody>
      </p:sp>
      <p:sp>
        <p:nvSpPr>
          <p:cNvPr id="26" name="Underrubrik 2">
            <a:extLst>
              <a:ext uri="{FF2B5EF4-FFF2-40B4-BE49-F238E27FC236}">
                <a16:creationId xmlns:a16="http://schemas.microsoft.com/office/drawing/2014/main" id="{983C7756-38CD-D64B-AE50-BC81D30EB6EA}"/>
              </a:ext>
            </a:extLst>
          </p:cNvPr>
          <p:cNvSpPr>
            <a:spLocks noGrp="1"/>
          </p:cNvSpPr>
          <p:nvPr>
            <p:ph type="subTitle" idx="1"/>
          </p:nvPr>
        </p:nvSpPr>
        <p:spPr>
          <a:xfrm>
            <a:off x="349900" y="478305"/>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sv-SE"/>
          </a:p>
        </p:txBody>
      </p:sp>
    </p:spTree>
    <p:extLst>
      <p:ext uri="{BB962C8B-B14F-4D97-AF65-F5344CB8AC3E}">
        <p14:creationId xmlns:p14="http://schemas.microsoft.com/office/powerpoint/2010/main" val="2729427695"/>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_Talentech_timeline-2">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51CB845D-C716-8E4C-A39E-4B5DB48B7831}"/>
              </a:ext>
            </a:extLst>
          </p:cNvPr>
          <p:cNvPicPr>
            <a:picLocks noChangeAspect="1"/>
          </p:cNvPicPr>
          <p:nvPr userDrawn="1"/>
        </p:nvPicPr>
        <p:blipFill>
          <a:blip r:embed="rId2">
            <a:alphaModFix amt="10000"/>
            <a:extLst>
              <a:ext uri="{96DAC541-7B7A-43D3-8B79-37D633B846F1}">
                <asvg:svgBlip xmlns:asvg="http://schemas.microsoft.com/office/drawing/2016/SVG/main" r:embed="rId3"/>
              </a:ext>
            </a:extLst>
          </a:blip>
          <a:srcRect/>
          <a:stretch/>
        </p:blipFill>
        <p:spPr>
          <a:xfrm rot="-1200000">
            <a:off x="2084769" y="731542"/>
            <a:ext cx="10104120" cy="10104120"/>
          </a:xfrm>
          <a:prstGeom prst="rect">
            <a:avLst/>
          </a:prstGeom>
        </p:spPr>
      </p:pic>
      <p:grpSp>
        <p:nvGrpSpPr>
          <p:cNvPr id="3" name="Grupp 2">
            <a:extLst>
              <a:ext uri="{FF2B5EF4-FFF2-40B4-BE49-F238E27FC236}">
                <a16:creationId xmlns:a16="http://schemas.microsoft.com/office/drawing/2014/main" id="{2F445E86-B290-F549-A437-D68CA4EE0312}"/>
              </a:ext>
            </a:extLst>
          </p:cNvPr>
          <p:cNvGrpSpPr/>
          <p:nvPr/>
        </p:nvGrpSpPr>
        <p:grpSpPr>
          <a:xfrm>
            <a:off x="440836" y="3766816"/>
            <a:ext cx="11310328" cy="448971"/>
            <a:chOff x="440836" y="3617265"/>
            <a:chExt cx="11310328" cy="448971"/>
          </a:xfrm>
        </p:grpSpPr>
        <p:sp>
          <p:nvSpPr>
            <p:cNvPr id="4" name="Rectangle 3">
              <a:extLst>
                <a:ext uri="{FF2B5EF4-FFF2-40B4-BE49-F238E27FC236}">
                  <a16:creationId xmlns:a16="http://schemas.microsoft.com/office/drawing/2014/main" id="{EC663C40-BB55-5D44-A638-C9A9FA110BAC}"/>
                </a:ext>
              </a:extLst>
            </p:cNvPr>
            <p:cNvSpPr/>
            <p:nvPr/>
          </p:nvSpPr>
          <p:spPr>
            <a:xfrm>
              <a:off x="440836" y="3791097"/>
              <a:ext cx="11310327" cy="10130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84CC4B12-9E58-3B4D-8E58-4D0E0572A404}"/>
                </a:ext>
              </a:extLst>
            </p:cNvPr>
            <p:cNvSpPr/>
            <p:nvPr/>
          </p:nvSpPr>
          <p:spPr>
            <a:xfrm rot="5400000">
              <a:off x="11476024" y="3791097"/>
              <a:ext cx="448971" cy="10130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 name="Rubrik 1">
            <a:extLst>
              <a:ext uri="{FF2B5EF4-FFF2-40B4-BE49-F238E27FC236}">
                <a16:creationId xmlns:a16="http://schemas.microsoft.com/office/drawing/2014/main" id="{908B7143-E018-C745-AE3B-536A19014287}"/>
              </a:ext>
            </a:extLst>
          </p:cNvPr>
          <p:cNvSpPr>
            <a:spLocks noGrp="1"/>
          </p:cNvSpPr>
          <p:nvPr>
            <p:ph type="title" hasCustomPrompt="1"/>
          </p:nvPr>
        </p:nvSpPr>
        <p:spPr>
          <a:xfrm>
            <a:off x="349900" y="916103"/>
            <a:ext cx="11492200" cy="709602"/>
          </a:xfrm>
        </p:spPr>
        <p:txBody>
          <a:bodyPr>
            <a:normAutofit/>
          </a:bodyPr>
          <a:lstStyle>
            <a:lvl1pPr>
              <a:defRPr sz="3600">
                <a:solidFill>
                  <a:schemeClr val="accent1"/>
                </a:solidFill>
              </a:defRPr>
            </a:lvl1pPr>
          </a:lstStyle>
          <a:p>
            <a:r>
              <a:rPr lang="sv-SE" err="1"/>
              <a:t>Our</a:t>
            </a:r>
            <a:r>
              <a:rPr lang="sv-SE"/>
              <a:t> </a:t>
            </a:r>
            <a:r>
              <a:rPr lang="sv-SE" err="1"/>
              <a:t>history</a:t>
            </a:r>
            <a:endParaRPr lang="sv-SE"/>
          </a:p>
        </p:txBody>
      </p:sp>
      <p:grpSp>
        <p:nvGrpSpPr>
          <p:cNvPr id="17" name="Grupp 16">
            <a:extLst>
              <a:ext uri="{FF2B5EF4-FFF2-40B4-BE49-F238E27FC236}">
                <a16:creationId xmlns:a16="http://schemas.microsoft.com/office/drawing/2014/main" id="{C8C01985-ADFA-8840-8B3C-DBF417158FD5}"/>
              </a:ext>
            </a:extLst>
          </p:cNvPr>
          <p:cNvGrpSpPr/>
          <p:nvPr userDrawn="1"/>
        </p:nvGrpSpPr>
        <p:grpSpPr>
          <a:xfrm>
            <a:off x="335988" y="2512211"/>
            <a:ext cx="1336706" cy="1479091"/>
            <a:chOff x="335988" y="2512211"/>
            <a:chExt cx="1336706" cy="1479091"/>
          </a:xfrm>
        </p:grpSpPr>
        <p:grpSp>
          <p:nvGrpSpPr>
            <p:cNvPr id="14" name="Grupp 13">
              <a:extLst>
                <a:ext uri="{FF2B5EF4-FFF2-40B4-BE49-F238E27FC236}">
                  <a16:creationId xmlns:a16="http://schemas.microsoft.com/office/drawing/2014/main" id="{81F757FD-A175-D641-AA2C-E09237EDE1F9}"/>
                </a:ext>
              </a:extLst>
            </p:cNvPr>
            <p:cNvGrpSpPr/>
            <p:nvPr userDrawn="1"/>
          </p:nvGrpSpPr>
          <p:grpSpPr>
            <a:xfrm>
              <a:off x="335988" y="2512211"/>
              <a:ext cx="1017496" cy="1479091"/>
              <a:chOff x="335988" y="2512211"/>
              <a:chExt cx="1017496" cy="1479091"/>
            </a:xfrm>
          </p:grpSpPr>
          <p:cxnSp>
            <p:nvCxnSpPr>
              <p:cNvPr id="22" name="Rak 21">
                <a:extLst>
                  <a:ext uri="{FF2B5EF4-FFF2-40B4-BE49-F238E27FC236}">
                    <a16:creationId xmlns:a16="http://schemas.microsoft.com/office/drawing/2014/main" id="{59B4D30A-1BB6-D245-86C9-1561559241AE}"/>
                  </a:ext>
                </a:extLst>
              </p:cNvPr>
              <p:cNvCxnSpPr>
                <a:cxnSpLocks/>
              </p:cNvCxnSpPr>
              <p:nvPr/>
            </p:nvCxnSpPr>
            <p:spPr>
              <a:xfrm>
                <a:off x="551187" y="3200378"/>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10D5795B-2CBA-AA4F-A21C-760045438DEE}"/>
                  </a:ext>
                </a:extLst>
              </p:cNvPr>
              <p:cNvSpPr/>
              <p:nvPr userDrawn="1"/>
            </p:nvSpPr>
            <p:spPr>
              <a:xfrm>
                <a:off x="335988" y="2512211"/>
                <a:ext cx="1017496" cy="70960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
          <p:nvSpPr>
            <p:cNvPr id="8" name="textruta 7">
              <a:extLst>
                <a:ext uri="{FF2B5EF4-FFF2-40B4-BE49-F238E27FC236}">
                  <a16:creationId xmlns:a16="http://schemas.microsoft.com/office/drawing/2014/main" id="{18FC4290-6CF7-A347-AA21-C39DE30BDD55}"/>
                </a:ext>
              </a:extLst>
            </p:cNvPr>
            <p:cNvSpPr txBox="1"/>
            <p:nvPr userDrawn="1"/>
          </p:nvSpPr>
          <p:spPr>
            <a:xfrm>
              <a:off x="339010" y="2562839"/>
              <a:ext cx="1333684" cy="6001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a:solidFill>
                    <a:schemeClr val="bg1"/>
                  </a:solidFill>
                  <a:latin typeface="Telegraf SemiBold" panose="00000700000000000000" pitchFamily="50" charset="0"/>
                </a:rPr>
                <a:t>1999:</a:t>
              </a:r>
              <a:br>
                <a:rPr lang="nb-NO" sz="1100">
                  <a:solidFill>
                    <a:schemeClr val="bg1"/>
                  </a:solidFill>
                  <a:latin typeface="Telegraf" panose="00000500000000000000" pitchFamily="50" charset="0"/>
                </a:rPr>
              </a:br>
              <a:r>
                <a:rPr lang="nb-NO" sz="1100" err="1">
                  <a:solidFill>
                    <a:schemeClr val="bg1"/>
                  </a:solidFill>
                  <a:latin typeface="Telegraf SemiBold" panose="00000700000000000000" pitchFamily="50" charset="0"/>
                </a:rPr>
                <a:t>GlobeSoft</a:t>
              </a:r>
              <a:r>
                <a:rPr lang="nb-NO" sz="1100">
                  <a:solidFill>
                    <a:schemeClr val="bg1"/>
                  </a:solidFill>
                  <a:latin typeface="Telegraf" panose="00000500000000000000" pitchFamily="50" charset="0"/>
                </a:rPr>
                <a:t> </a:t>
              </a:r>
              <a:br>
                <a:rPr lang="nb-NO" sz="1100">
                  <a:solidFill>
                    <a:schemeClr val="bg1"/>
                  </a:solidFill>
                  <a:latin typeface="Telegraf" panose="00000500000000000000" pitchFamily="50" charset="0"/>
                </a:rPr>
              </a:br>
              <a:r>
                <a:rPr lang="nb-NO" sz="1100">
                  <a:solidFill>
                    <a:schemeClr val="bg1"/>
                  </a:solidFill>
                  <a:latin typeface="Telegraf" panose="00000500000000000000" pitchFamily="50" charset="0"/>
                </a:rPr>
                <a:t>is </a:t>
              </a:r>
              <a:r>
                <a:rPr lang="nb-NO" sz="1100" err="1">
                  <a:solidFill>
                    <a:schemeClr val="bg1"/>
                  </a:solidFill>
                  <a:latin typeface="Telegraf" panose="00000500000000000000" pitchFamily="50" charset="0"/>
                </a:rPr>
                <a:t>founded</a:t>
              </a:r>
              <a:endParaRPr lang="nb-NO" sz="1100">
                <a:solidFill>
                  <a:schemeClr val="bg1"/>
                </a:solidFill>
                <a:latin typeface="Telegraf" panose="00000500000000000000" pitchFamily="50" charset="0"/>
              </a:endParaRPr>
            </a:p>
          </p:txBody>
        </p:sp>
      </p:grpSp>
      <p:grpSp>
        <p:nvGrpSpPr>
          <p:cNvPr id="16" name="Grupp 15">
            <a:extLst>
              <a:ext uri="{FF2B5EF4-FFF2-40B4-BE49-F238E27FC236}">
                <a16:creationId xmlns:a16="http://schemas.microsoft.com/office/drawing/2014/main" id="{1845FDB9-5995-534F-B1AC-861A6F4F751F}"/>
              </a:ext>
            </a:extLst>
          </p:cNvPr>
          <p:cNvGrpSpPr/>
          <p:nvPr userDrawn="1"/>
        </p:nvGrpSpPr>
        <p:grpSpPr>
          <a:xfrm>
            <a:off x="2569233" y="2744924"/>
            <a:ext cx="1756582" cy="1246378"/>
            <a:chOff x="2569233" y="2744924"/>
            <a:chExt cx="1756582" cy="1246378"/>
          </a:xfrm>
        </p:grpSpPr>
        <p:cxnSp>
          <p:nvCxnSpPr>
            <p:cNvPr id="27" name="Rak 26">
              <a:extLst>
                <a:ext uri="{FF2B5EF4-FFF2-40B4-BE49-F238E27FC236}">
                  <a16:creationId xmlns:a16="http://schemas.microsoft.com/office/drawing/2014/main" id="{C17BCE06-8333-DA41-A34E-FAE2D167FBF7}"/>
                </a:ext>
              </a:extLst>
            </p:cNvPr>
            <p:cNvCxnSpPr>
              <a:cxnSpLocks/>
            </p:cNvCxnSpPr>
            <p:nvPr/>
          </p:nvCxnSpPr>
          <p:spPr>
            <a:xfrm>
              <a:off x="2785958" y="3541933"/>
              <a:ext cx="0" cy="4493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Rektangel 35">
              <a:extLst>
                <a:ext uri="{FF2B5EF4-FFF2-40B4-BE49-F238E27FC236}">
                  <a16:creationId xmlns:a16="http://schemas.microsoft.com/office/drawing/2014/main" id="{88A69C53-BE4A-EB48-9948-B4BA720BF2DF}"/>
                </a:ext>
              </a:extLst>
            </p:cNvPr>
            <p:cNvSpPr/>
            <p:nvPr userDrawn="1"/>
          </p:nvSpPr>
          <p:spPr>
            <a:xfrm>
              <a:off x="2569233" y="2744924"/>
              <a:ext cx="1756582" cy="82857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37" name="textruta 36">
              <a:extLst>
                <a:ext uri="{FF2B5EF4-FFF2-40B4-BE49-F238E27FC236}">
                  <a16:creationId xmlns:a16="http://schemas.microsoft.com/office/drawing/2014/main" id="{F930A8FF-B865-154C-A5BA-8C50576A1603}"/>
                </a:ext>
              </a:extLst>
            </p:cNvPr>
            <p:cNvSpPr txBox="1"/>
            <p:nvPr userDrawn="1"/>
          </p:nvSpPr>
          <p:spPr>
            <a:xfrm>
              <a:off x="2569233" y="2777619"/>
              <a:ext cx="1756582"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1000"/>
                </a:spcBef>
                <a:spcAft>
                  <a:spcPts val="0"/>
                </a:spcAft>
                <a:buClr>
                  <a:schemeClr val="accent1"/>
                </a:buClr>
                <a:buSzPct val="100000"/>
                <a:buFontTx/>
                <a:buNone/>
                <a:tabLst/>
                <a:defRPr/>
              </a:pPr>
              <a:r>
                <a:rPr lang="nb-NO" sz="1100">
                  <a:solidFill>
                    <a:schemeClr val="bg1"/>
                  </a:solidFill>
                  <a:latin typeface="Telegraf SemiBold" panose="00000700000000000000" pitchFamily="50" charset="0"/>
                </a:rPr>
                <a:t>2003:</a:t>
              </a:r>
              <a:br>
                <a:rPr lang="nb-NO" sz="1100">
                  <a:solidFill>
                    <a:schemeClr val="bg1"/>
                  </a:solidFill>
                  <a:latin typeface="Telegraf" panose="00000500000000000000" pitchFamily="50" charset="0"/>
                </a:rPr>
              </a:br>
              <a:r>
                <a:rPr lang="nb-NO" sz="1100">
                  <a:solidFill>
                    <a:schemeClr val="bg1"/>
                  </a:solidFill>
                  <a:latin typeface="Telegraf SemiBold" panose="00000700000000000000" pitchFamily="50" charset="0"/>
                </a:rPr>
                <a:t>HR Manager Talent Solutions </a:t>
              </a:r>
              <a:r>
                <a:rPr lang="nb-NO" sz="1100">
                  <a:solidFill>
                    <a:schemeClr val="bg1"/>
                  </a:solidFill>
                  <a:latin typeface="Telegraf" pitchFamily="2" charset="77"/>
                </a:rPr>
                <a:t>and</a:t>
              </a:r>
              <a:r>
                <a:rPr lang="nb-NO" sz="1100">
                  <a:solidFill>
                    <a:schemeClr val="bg1"/>
                  </a:solidFill>
                  <a:latin typeface="Telegraf SemiBold" panose="00000700000000000000" pitchFamily="50" charset="0"/>
                </a:rPr>
                <a:t> </a:t>
              </a:r>
              <a:r>
                <a:rPr lang="nb-NO" sz="1100" err="1">
                  <a:solidFill>
                    <a:schemeClr val="bg1"/>
                  </a:solidFill>
                  <a:latin typeface="Telegraf SemiBold" panose="00000700000000000000" pitchFamily="50" charset="0"/>
                </a:rPr>
                <a:t>Webcruiter</a:t>
              </a:r>
              <a:r>
                <a:rPr lang="nb-NO" sz="1100">
                  <a:solidFill>
                    <a:schemeClr val="bg1"/>
                  </a:solidFill>
                  <a:latin typeface="Telegraf SemiBold" panose="00000700000000000000" pitchFamily="50" charset="0"/>
                </a:rPr>
                <a:t> </a:t>
              </a:r>
              <a:r>
                <a:rPr lang="nb-NO" sz="1100">
                  <a:solidFill>
                    <a:schemeClr val="bg1"/>
                  </a:solidFill>
                  <a:latin typeface="Telegraf" panose="00000500000000000000" pitchFamily="50" charset="0"/>
                </a:rPr>
                <a:t>is </a:t>
              </a:r>
              <a:r>
                <a:rPr lang="nb-NO" sz="1100" err="1">
                  <a:solidFill>
                    <a:schemeClr val="bg1"/>
                  </a:solidFill>
                  <a:latin typeface="Telegraf" panose="00000500000000000000" pitchFamily="50" charset="0"/>
                </a:rPr>
                <a:t>founded</a:t>
              </a:r>
              <a:endParaRPr lang="nb-NO" sz="1100">
                <a:solidFill>
                  <a:schemeClr val="bg1"/>
                </a:solidFill>
                <a:latin typeface="Telegraf" panose="00000500000000000000" pitchFamily="50" charset="0"/>
              </a:endParaRPr>
            </a:p>
          </p:txBody>
        </p:sp>
      </p:grpSp>
      <p:grpSp>
        <p:nvGrpSpPr>
          <p:cNvPr id="10" name="Grupp 9">
            <a:extLst>
              <a:ext uri="{FF2B5EF4-FFF2-40B4-BE49-F238E27FC236}">
                <a16:creationId xmlns:a16="http://schemas.microsoft.com/office/drawing/2014/main" id="{D28E0303-A53E-A74B-A9E8-B11D8D5D2DF4}"/>
              </a:ext>
            </a:extLst>
          </p:cNvPr>
          <p:cNvGrpSpPr/>
          <p:nvPr userDrawn="1"/>
        </p:nvGrpSpPr>
        <p:grpSpPr>
          <a:xfrm>
            <a:off x="7727263" y="2753706"/>
            <a:ext cx="1756582" cy="1237596"/>
            <a:chOff x="7727263" y="2753706"/>
            <a:chExt cx="1756582" cy="1237596"/>
          </a:xfrm>
        </p:grpSpPr>
        <p:cxnSp>
          <p:nvCxnSpPr>
            <p:cNvPr id="29" name="Rak 28">
              <a:extLst>
                <a:ext uri="{FF2B5EF4-FFF2-40B4-BE49-F238E27FC236}">
                  <a16:creationId xmlns:a16="http://schemas.microsoft.com/office/drawing/2014/main" id="{38CB19F3-28E7-E749-B04C-EE40DAB8D753}"/>
                </a:ext>
              </a:extLst>
            </p:cNvPr>
            <p:cNvCxnSpPr>
              <a:cxnSpLocks/>
            </p:cNvCxnSpPr>
            <p:nvPr/>
          </p:nvCxnSpPr>
          <p:spPr>
            <a:xfrm>
              <a:off x="7839056" y="3541933"/>
              <a:ext cx="0" cy="4493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ktangel 37">
              <a:extLst>
                <a:ext uri="{FF2B5EF4-FFF2-40B4-BE49-F238E27FC236}">
                  <a16:creationId xmlns:a16="http://schemas.microsoft.com/office/drawing/2014/main" id="{246C048A-A3DB-2041-9900-9567DE31664A}"/>
                </a:ext>
              </a:extLst>
            </p:cNvPr>
            <p:cNvSpPr/>
            <p:nvPr userDrawn="1"/>
          </p:nvSpPr>
          <p:spPr>
            <a:xfrm>
              <a:off x="7727263" y="2753706"/>
              <a:ext cx="1539738" cy="77668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39" name="textruta 38">
              <a:extLst>
                <a:ext uri="{FF2B5EF4-FFF2-40B4-BE49-F238E27FC236}">
                  <a16:creationId xmlns:a16="http://schemas.microsoft.com/office/drawing/2014/main" id="{E69E81F5-9490-3E44-948E-38F63E41773F}"/>
                </a:ext>
              </a:extLst>
            </p:cNvPr>
            <p:cNvSpPr txBox="1"/>
            <p:nvPr userDrawn="1"/>
          </p:nvSpPr>
          <p:spPr>
            <a:xfrm>
              <a:off x="7727263" y="2829655"/>
              <a:ext cx="1756582" cy="600164"/>
            </a:xfrm>
            <a:prstGeom prst="rect">
              <a:avLst/>
            </a:prstGeom>
            <a:noFill/>
          </p:spPr>
          <p:txBody>
            <a:bodyPr wrap="square" rtlCol="0" anchor="ctr">
              <a:spAutoFit/>
            </a:bodyPr>
            <a:lstStyle/>
            <a:p>
              <a:r>
                <a:rPr lang="nb-NO" sz="1100">
                  <a:solidFill>
                    <a:schemeClr val="bg1"/>
                  </a:solidFill>
                  <a:latin typeface="Telegraf SemiBold" panose="00000700000000000000" pitchFamily="50" charset="0"/>
                </a:rPr>
                <a:t>2016:</a:t>
              </a:r>
              <a:br>
                <a:rPr lang="nb-NO" sz="1100">
                  <a:solidFill>
                    <a:schemeClr val="bg1"/>
                  </a:solidFill>
                  <a:latin typeface="Telegraf" panose="00000500000000000000" pitchFamily="50" charset="0"/>
                </a:rPr>
              </a:br>
              <a:r>
                <a:rPr lang="nb-NO" sz="1100" err="1">
                  <a:solidFill>
                    <a:schemeClr val="bg1"/>
                  </a:solidFill>
                  <a:latin typeface="Telegraf SemiBold" panose="00000700000000000000" pitchFamily="50" charset="0"/>
                </a:rPr>
                <a:t>GlobeSoft</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changes</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name</a:t>
              </a:r>
              <a:r>
                <a:rPr lang="nb-NO" sz="1100">
                  <a:solidFill>
                    <a:schemeClr val="bg1"/>
                  </a:solidFill>
                  <a:latin typeface="Telegraf" panose="00000500000000000000" pitchFamily="50" charset="0"/>
                </a:rPr>
                <a:t> to </a:t>
              </a:r>
              <a:r>
                <a:rPr lang="nb-NO" sz="1100" err="1">
                  <a:solidFill>
                    <a:schemeClr val="bg1"/>
                  </a:solidFill>
                  <a:latin typeface="Telegraf SemiBold" panose="00000700000000000000" pitchFamily="50" charset="0"/>
                </a:rPr>
                <a:t>ReachMee</a:t>
              </a:r>
              <a:r>
                <a:rPr lang="nb-NO" sz="1100">
                  <a:solidFill>
                    <a:schemeClr val="bg1"/>
                  </a:solidFill>
                  <a:latin typeface="Telegraf SemiBold" panose="00000700000000000000" pitchFamily="50" charset="0"/>
                </a:rPr>
                <a:t>.</a:t>
              </a:r>
            </a:p>
          </p:txBody>
        </p:sp>
      </p:grpSp>
      <p:grpSp>
        <p:nvGrpSpPr>
          <p:cNvPr id="11" name="Grupp 10">
            <a:extLst>
              <a:ext uri="{FF2B5EF4-FFF2-40B4-BE49-F238E27FC236}">
                <a16:creationId xmlns:a16="http://schemas.microsoft.com/office/drawing/2014/main" id="{8593BE2D-3558-594A-A5BA-3E23FCC86DA8}"/>
              </a:ext>
            </a:extLst>
          </p:cNvPr>
          <p:cNvGrpSpPr/>
          <p:nvPr userDrawn="1"/>
        </p:nvGrpSpPr>
        <p:grpSpPr>
          <a:xfrm>
            <a:off x="812409" y="3998541"/>
            <a:ext cx="2092923" cy="1372802"/>
            <a:chOff x="812409" y="3998541"/>
            <a:chExt cx="2092923" cy="1372802"/>
          </a:xfrm>
        </p:grpSpPr>
        <p:cxnSp>
          <p:nvCxnSpPr>
            <p:cNvPr id="24" name="Rak 23">
              <a:extLst>
                <a:ext uri="{FF2B5EF4-FFF2-40B4-BE49-F238E27FC236}">
                  <a16:creationId xmlns:a16="http://schemas.microsoft.com/office/drawing/2014/main" id="{D61D5A92-E9D8-1C4D-B288-06FA6E9155B3}"/>
                </a:ext>
              </a:extLst>
            </p:cNvPr>
            <p:cNvCxnSpPr>
              <a:cxnSpLocks/>
            </p:cNvCxnSpPr>
            <p:nvPr/>
          </p:nvCxnSpPr>
          <p:spPr>
            <a:xfrm>
              <a:off x="961892" y="3998541"/>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Rektangel 39">
              <a:extLst>
                <a:ext uri="{FF2B5EF4-FFF2-40B4-BE49-F238E27FC236}">
                  <a16:creationId xmlns:a16="http://schemas.microsoft.com/office/drawing/2014/main" id="{553C5BC8-D5FE-A240-AA55-6CD43428D4B7}"/>
                </a:ext>
              </a:extLst>
            </p:cNvPr>
            <p:cNvSpPr/>
            <p:nvPr userDrawn="1"/>
          </p:nvSpPr>
          <p:spPr>
            <a:xfrm>
              <a:off x="812409" y="4298969"/>
              <a:ext cx="2092923" cy="10723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1" name="textruta 40">
              <a:extLst>
                <a:ext uri="{FF2B5EF4-FFF2-40B4-BE49-F238E27FC236}">
                  <a16:creationId xmlns:a16="http://schemas.microsoft.com/office/drawing/2014/main" id="{FCF8F9F4-A37D-9344-A191-E879AE78592F}"/>
                </a:ext>
              </a:extLst>
            </p:cNvPr>
            <p:cNvSpPr txBox="1"/>
            <p:nvPr userDrawn="1"/>
          </p:nvSpPr>
          <p:spPr>
            <a:xfrm>
              <a:off x="812409" y="4367303"/>
              <a:ext cx="1997499" cy="93871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a:solidFill>
                    <a:schemeClr val="bg1"/>
                  </a:solidFill>
                  <a:latin typeface="Telegraf SemiBold" panose="00000700000000000000" pitchFamily="50" charset="0"/>
                </a:rPr>
                <a:t>2000:</a:t>
              </a:r>
              <a:br>
                <a:rPr lang="nb-NO" sz="1100">
                  <a:solidFill>
                    <a:schemeClr val="bg1"/>
                  </a:solidFill>
                  <a:latin typeface="Telegraf" panose="00000500000000000000" pitchFamily="50" charset="0"/>
                </a:rPr>
              </a:br>
              <a:r>
                <a:rPr lang="nb-NO" sz="1100">
                  <a:solidFill>
                    <a:schemeClr val="bg1"/>
                  </a:solidFill>
                  <a:latin typeface="Telegraf" panose="00000500000000000000" pitchFamily="50" charset="0"/>
                </a:rPr>
                <a:t>The </a:t>
              </a:r>
              <a:r>
                <a:rPr lang="nb-NO" sz="1100" err="1">
                  <a:solidFill>
                    <a:schemeClr val="bg1"/>
                  </a:solidFill>
                  <a:latin typeface="Telegraf" panose="00000500000000000000" pitchFamily="50" charset="0"/>
                </a:rPr>
                <a:t>recruitment</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agency</a:t>
              </a:r>
              <a:r>
                <a:rPr lang="nb-NO" sz="1100">
                  <a:solidFill>
                    <a:schemeClr val="bg1"/>
                  </a:solidFill>
                  <a:latin typeface="Telegraf" panose="00000500000000000000" pitchFamily="50" charset="0"/>
                </a:rPr>
                <a:t> Rådhuset Rekruttering starts up in </a:t>
              </a:r>
              <a:r>
                <a:rPr lang="nb-NO" sz="1100" err="1">
                  <a:solidFill>
                    <a:schemeClr val="bg1"/>
                  </a:solidFill>
                  <a:latin typeface="Telegraf" panose="00000500000000000000" pitchFamily="50" charset="0"/>
                </a:rPr>
                <a:t>what</a:t>
              </a:r>
              <a:r>
                <a:rPr lang="nb-NO" sz="1100">
                  <a:solidFill>
                    <a:schemeClr val="bg1"/>
                  </a:solidFill>
                  <a:latin typeface="Telegraf" panose="00000500000000000000" pitchFamily="50" charset="0"/>
                </a:rPr>
                <a:t> later </a:t>
              </a:r>
              <a:r>
                <a:rPr lang="nb-NO" sz="1100" err="1">
                  <a:solidFill>
                    <a:schemeClr val="bg1"/>
                  </a:solidFill>
                  <a:latin typeface="Telegraf" panose="00000500000000000000" pitchFamily="50" charset="0"/>
                </a:rPr>
                <a:t>will</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transform</a:t>
              </a:r>
              <a:r>
                <a:rPr lang="nb-NO" sz="1100">
                  <a:solidFill>
                    <a:schemeClr val="bg1"/>
                  </a:solidFill>
                  <a:latin typeface="Telegraf" panose="00000500000000000000" pitchFamily="50" charset="0"/>
                </a:rPr>
                <a:t> in to </a:t>
              </a:r>
              <a:r>
                <a:rPr lang="nb-NO" sz="1100" err="1">
                  <a:solidFill>
                    <a:schemeClr val="bg1"/>
                  </a:solidFill>
                  <a:latin typeface="Telegraf" panose="00000500000000000000" pitchFamily="50" charset="0"/>
                </a:rPr>
                <a:t>Webcruiter</a:t>
              </a:r>
              <a:endParaRPr lang="nb-NO" sz="1100">
                <a:solidFill>
                  <a:schemeClr val="bg1"/>
                </a:solidFill>
                <a:latin typeface="Telegraf" panose="00000500000000000000" pitchFamily="50" charset="0"/>
              </a:endParaRPr>
            </a:p>
          </p:txBody>
        </p:sp>
      </p:grpSp>
      <p:grpSp>
        <p:nvGrpSpPr>
          <p:cNvPr id="43" name="Grupp 42">
            <a:extLst>
              <a:ext uri="{FF2B5EF4-FFF2-40B4-BE49-F238E27FC236}">
                <a16:creationId xmlns:a16="http://schemas.microsoft.com/office/drawing/2014/main" id="{2A631907-B50C-524A-89BA-31A43C78C13C}"/>
              </a:ext>
            </a:extLst>
          </p:cNvPr>
          <p:cNvGrpSpPr/>
          <p:nvPr userDrawn="1"/>
        </p:nvGrpSpPr>
        <p:grpSpPr>
          <a:xfrm>
            <a:off x="6747280" y="3998541"/>
            <a:ext cx="1997499" cy="941321"/>
            <a:chOff x="812409" y="3998541"/>
            <a:chExt cx="1997499" cy="941321"/>
          </a:xfrm>
        </p:grpSpPr>
        <p:cxnSp>
          <p:nvCxnSpPr>
            <p:cNvPr id="44" name="Rak 43">
              <a:extLst>
                <a:ext uri="{FF2B5EF4-FFF2-40B4-BE49-F238E27FC236}">
                  <a16:creationId xmlns:a16="http://schemas.microsoft.com/office/drawing/2014/main" id="{9BEB040A-F276-EA47-9F2E-09439E815280}"/>
                </a:ext>
              </a:extLst>
            </p:cNvPr>
            <p:cNvCxnSpPr>
              <a:cxnSpLocks/>
            </p:cNvCxnSpPr>
            <p:nvPr/>
          </p:nvCxnSpPr>
          <p:spPr>
            <a:xfrm>
              <a:off x="961892" y="3998541"/>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Rektangel 44">
              <a:extLst>
                <a:ext uri="{FF2B5EF4-FFF2-40B4-BE49-F238E27FC236}">
                  <a16:creationId xmlns:a16="http://schemas.microsoft.com/office/drawing/2014/main" id="{F718187E-FD5C-1549-A9E5-F381AE7FA12A}"/>
                </a:ext>
              </a:extLst>
            </p:cNvPr>
            <p:cNvSpPr/>
            <p:nvPr userDrawn="1"/>
          </p:nvSpPr>
          <p:spPr>
            <a:xfrm>
              <a:off x="812410" y="4298969"/>
              <a:ext cx="1682016" cy="64089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46" name="textruta 45">
              <a:extLst>
                <a:ext uri="{FF2B5EF4-FFF2-40B4-BE49-F238E27FC236}">
                  <a16:creationId xmlns:a16="http://schemas.microsoft.com/office/drawing/2014/main" id="{DCB6A126-88FE-264F-AB4C-1C87AEF8B770}"/>
                </a:ext>
              </a:extLst>
            </p:cNvPr>
            <p:cNvSpPr txBox="1"/>
            <p:nvPr userDrawn="1"/>
          </p:nvSpPr>
          <p:spPr>
            <a:xfrm>
              <a:off x="812409" y="4389978"/>
              <a:ext cx="1997499" cy="430887"/>
            </a:xfrm>
            <a:prstGeom prst="rect">
              <a:avLst/>
            </a:prstGeom>
            <a:noFill/>
          </p:spPr>
          <p:txBody>
            <a:bodyPr wrap="square" rtlCol="0" anchor="ctr">
              <a:spAutoFit/>
            </a:bodyPr>
            <a:lstStyle/>
            <a:p>
              <a:r>
                <a:rPr lang="nb-NO" sz="1100">
                  <a:solidFill>
                    <a:schemeClr val="bg1"/>
                  </a:solidFill>
                  <a:latin typeface="Telegraf SemiBold" panose="00000700000000000000" pitchFamily="50" charset="0"/>
                </a:rPr>
                <a:t>2012:</a:t>
              </a:r>
              <a:br>
                <a:rPr lang="nb-NO" sz="1100">
                  <a:solidFill>
                    <a:schemeClr val="bg1"/>
                  </a:solidFill>
                  <a:latin typeface="Telegraf" panose="00000500000000000000" pitchFamily="50" charset="0"/>
                </a:rPr>
              </a:br>
              <a:r>
                <a:rPr lang="nb-NO" sz="1100" err="1">
                  <a:solidFill>
                    <a:schemeClr val="bg1"/>
                  </a:solidFill>
                  <a:latin typeface="Telegraf SemiBold" panose="00000700000000000000" pitchFamily="50" charset="0"/>
                </a:rPr>
                <a:t>Talmundo</a:t>
              </a:r>
              <a:r>
                <a:rPr lang="nb-NO" sz="1100">
                  <a:solidFill>
                    <a:schemeClr val="bg1"/>
                  </a:solidFill>
                  <a:latin typeface="Telegraf SemiBold" panose="00000700000000000000" pitchFamily="50" charset="0"/>
                </a:rPr>
                <a:t> </a:t>
              </a:r>
              <a:r>
                <a:rPr lang="nb-NO" sz="1100">
                  <a:solidFill>
                    <a:schemeClr val="bg1"/>
                  </a:solidFill>
                  <a:latin typeface="Telegraf" pitchFamily="2" charset="77"/>
                </a:rPr>
                <a:t>is </a:t>
              </a:r>
              <a:r>
                <a:rPr lang="nb-NO" sz="1100" err="1">
                  <a:solidFill>
                    <a:schemeClr val="bg1"/>
                  </a:solidFill>
                  <a:latin typeface="Telegraf" pitchFamily="2" charset="77"/>
                </a:rPr>
                <a:t>founded</a:t>
              </a:r>
              <a:endParaRPr lang="nb-NO" sz="1100">
                <a:solidFill>
                  <a:schemeClr val="bg1"/>
                </a:solidFill>
                <a:latin typeface="Telegraf" pitchFamily="2" charset="77"/>
              </a:endParaRPr>
            </a:p>
          </p:txBody>
        </p:sp>
      </p:grpSp>
      <p:grpSp>
        <p:nvGrpSpPr>
          <p:cNvPr id="47" name="Grupp 46">
            <a:extLst>
              <a:ext uri="{FF2B5EF4-FFF2-40B4-BE49-F238E27FC236}">
                <a16:creationId xmlns:a16="http://schemas.microsoft.com/office/drawing/2014/main" id="{BBDBDB3D-5CC4-034C-92FD-C2EACBD17AA7}"/>
              </a:ext>
            </a:extLst>
          </p:cNvPr>
          <p:cNvGrpSpPr/>
          <p:nvPr userDrawn="1"/>
        </p:nvGrpSpPr>
        <p:grpSpPr>
          <a:xfrm>
            <a:off x="9442907" y="4041956"/>
            <a:ext cx="2187885" cy="1531900"/>
            <a:chOff x="812409" y="3998541"/>
            <a:chExt cx="2187885" cy="1531900"/>
          </a:xfrm>
        </p:grpSpPr>
        <p:cxnSp>
          <p:nvCxnSpPr>
            <p:cNvPr id="48" name="Rak 47">
              <a:extLst>
                <a:ext uri="{FF2B5EF4-FFF2-40B4-BE49-F238E27FC236}">
                  <a16:creationId xmlns:a16="http://schemas.microsoft.com/office/drawing/2014/main" id="{B24B8E54-B058-564F-9BAE-26E0FBEB56F8}"/>
                </a:ext>
              </a:extLst>
            </p:cNvPr>
            <p:cNvCxnSpPr>
              <a:cxnSpLocks/>
            </p:cNvCxnSpPr>
            <p:nvPr/>
          </p:nvCxnSpPr>
          <p:spPr>
            <a:xfrm>
              <a:off x="2044456" y="3998541"/>
              <a:ext cx="0" cy="7909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Rektangel 48">
              <a:extLst>
                <a:ext uri="{FF2B5EF4-FFF2-40B4-BE49-F238E27FC236}">
                  <a16:creationId xmlns:a16="http://schemas.microsoft.com/office/drawing/2014/main" id="{01BB93E5-14A1-6D41-BB77-6DAD0CF0F29A}"/>
                </a:ext>
              </a:extLst>
            </p:cNvPr>
            <p:cNvSpPr/>
            <p:nvPr userDrawn="1"/>
          </p:nvSpPr>
          <p:spPr>
            <a:xfrm>
              <a:off x="812409" y="4298969"/>
              <a:ext cx="2187885" cy="123147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50" name="textruta 49">
              <a:extLst>
                <a:ext uri="{FF2B5EF4-FFF2-40B4-BE49-F238E27FC236}">
                  <a16:creationId xmlns:a16="http://schemas.microsoft.com/office/drawing/2014/main" id="{346C6251-0666-A246-A4DE-6986E601EFB6}"/>
                </a:ext>
              </a:extLst>
            </p:cNvPr>
            <p:cNvSpPr txBox="1"/>
            <p:nvPr userDrawn="1"/>
          </p:nvSpPr>
          <p:spPr>
            <a:xfrm>
              <a:off x="812409" y="4357564"/>
              <a:ext cx="2148368" cy="110799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1000"/>
                </a:spcBef>
                <a:spcAft>
                  <a:spcPts val="0"/>
                </a:spcAft>
                <a:buClr>
                  <a:schemeClr val="accent1"/>
                </a:buClr>
                <a:buSzPct val="100000"/>
                <a:buFontTx/>
                <a:buNone/>
                <a:tabLst/>
                <a:defRPr/>
              </a:pPr>
              <a:r>
                <a:rPr lang="nb-NO" sz="1100">
                  <a:solidFill>
                    <a:schemeClr val="bg1"/>
                  </a:solidFill>
                  <a:latin typeface="Telegraf SemiBold" panose="00000700000000000000" pitchFamily="50" charset="0"/>
                </a:rPr>
                <a:t>2019:</a:t>
              </a:r>
              <a:br>
                <a:rPr lang="nb-NO" sz="1100">
                  <a:solidFill>
                    <a:schemeClr val="bg1"/>
                  </a:solidFill>
                  <a:latin typeface="Telegraf" panose="00000500000000000000" pitchFamily="50" charset="0"/>
                </a:rPr>
              </a:br>
              <a:r>
                <a:rPr lang="nb-NO" sz="1100">
                  <a:solidFill>
                    <a:schemeClr val="bg1"/>
                  </a:solidFill>
                  <a:latin typeface="Telegraf SemiBold" panose="00000700000000000000" pitchFamily="50" charset="0"/>
                </a:rPr>
                <a:t>HR Manager Talent Solutions </a:t>
              </a:r>
              <a:r>
                <a:rPr lang="nb-NO" sz="1100">
                  <a:solidFill>
                    <a:schemeClr val="bg1"/>
                  </a:solidFill>
                  <a:latin typeface="Telegraf" panose="00000500000000000000" pitchFamily="50" charset="0"/>
                </a:rPr>
                <a:t>and </a:t>
              </a:r>
              <a:r>
                <a:rPr lang="nb-NO" sz="1100" err="1">
                  <a:solidFill>
                    <a:schemeClr val="bg1"/>
                  </a:solidFill>
                  <a:latin typeface="Telegraf SemiBold" panose="00000700000000000000" pitchFamily="50" charset="0"/>
                </a:rPr>
                <a:t>Webcruiter</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merge</a:t>
              </a:r>
              <a:r>
                <a:rPr lang="nb-NO" sz="1100">
                  <a:solidFill>
                    <a:schemeClr val="bg1"/>
                  </a:solidFill>
                  <a:latin typeface="Telegraf" panose="00000500000000000000" pitchFamily="50" charset="0"/>
                </a:rPr>
                <a:t>. Just </a:t>
              </a:r>
              <a:r>
                <a:rPr lang="nb-NO" sz="1100" err="1">
                  <a:solidFill>
                    <a:schemeClr val="bg1"/>
                  </a:solidFill>
                  <a:latin typeface="Telegraf" panose="00000500000000000000" pitchFamily="50" charset="0"/>
                </a:rPr>
                <a:t>one</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year</a:t>
              </a:r>
              <a:r>
                <a:rPr lang="nb-NO" sz="1100">
                  <a:solidFill>
                    <a:schemeClr val="bg1"/>
                  </a:solidFill>
                  <a:latin typeface="Telegraf" panose="00000500000000000000" pitchFamily="50" charset="0"/>
                </a:rPr>
                <a:t> later, </a:t>
              </a:r>
              <a:r>
                <a:rPr lang="nb-NO" sz="1100" err="1">
                  <a:solidFill>
                    <a:schemeClr val="bg1"/>
                  </a:solidFill>
                  <a:latin typeface="Telegraf SemiBold" panose="00000700000000000000" pitchFamily="50" charset="0"/>
                </a:rPr>
                <a:t>ReachMee</a:t>
              </a:r>
              <a:r>
                <a:rPr lang="nb-NO" sz="1100">
                  <a:solidFill>
                    <a:schemeClr val="bg1"/>
                  </a:solidFill>
                  <a:latin typeface="Telegraf" panose="00000500000000000000" pitchFamily="50" charset="0"/>
                </a:rPr>
                <a:t> and </a:t>
              </a:r>
              <a:r>
                <a:rPr lang="nb-NO" sz="1100" err="1">
                  <a:solidFill>
                    <a:schemeClr val="bg1"/>
                  </a:solidFill>
                  <a:latin typeface="Telegraf SemiBold" panose="00000700000000000000" pitchFamily="50" charset="0"/>
                </a:rPr>
                <a:t>Talmundo</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joins</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with</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short</a:t>
              </a:r>
              <a:r>
                <a:rPr lang="nb-NO" sz="1100">
                  <a:solidFill>
                    <a:schemeClr val="bg1"/>
                  </a:solidFill>
                  <a:latin typeface="Telegraf" panose="00000500000000000000" pitchFamily="50" charset="0"/>
                </a:rPr>
                <a:t> </a:t>
              </a:r>
              <a:r>
                <a:rPr lang="nb-NO" sz="1100" err="1">
                  <a:solidFill>
                    <a:schemeClr val="bg1"/>
                  </a:solidFill>
                  <a:latin typeface="Telegraf" panose="00000500000000000000" pitchFamily="50" charset="0"/>
                </a:rPr>
                <a:t>intervals</a:t>
              </a:r>
              <a:endParaRPr lang="nb-NO" sz="1100">
                <a:solidFill>
                  <a:schemeClr val="bg1"/>
                </a:solidFill>
                <a:latin typeface="Telegraf" panose="00000500000000000000" pitchFamily="50" charset="0"/>
              </a:endParaRPr>
            </a:p>
          </p:txBody>
        </p:sp>
      </p:grpSp>
      <p:sp>
        <p:nvSpPr>
          <p:cNvPr id="51" name="Underrubrik 2">
            <a:extLst>
              <a:ext uri="{FF2B5EF4-FFF2-40B4-BE49-F238E27FC236}">
                <a16:creationId xmlns:a16="http://schemas.microsoft.com/office/drawing/2014/main" id="{F8C71D83-6926-974D-AD65-718BF17CF069}"/>
              </a:ext>
            </a:extLst>
          </p:cNvPr>
          <p:cNvSpPr>
            <a:spLocks noGrp="1"/>
          </p:cNvSpPr>
          <p:nvPr>
            <p:ph type="subTitle" idx="1"/>
          </p:nvPr>
        </p:nvSpPr>
        <p:spPr>
          <a:xfrm>
            <a:off x="349900" y="478305"/>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sv-SE"/>
          </a:p>
        </p:txBody>
      </p:sp>
      <p:sp>
        <p:nvSpPr>
          <p:cNvPr id="18" name="textruta 17">
            <a:extLst>
              <a:ext uri="{FF2B5EF4-FFF2-40B4-BE49-F238E27FC236}">
                <a16:creationId xmlns:a16="http://schemas.microsoft.com/office/drawing/2014/main" id="{AA91968B-AC88-B246-B944-1FC45AF912D8}"/>
              </a:ext>
            </a:extLst>
          </p:cNvPr>
          <p:cNvSpPr txBox="1"/>
          <p:nvPr userDrawn="1"/>
        </p:nvSpPr>
        <p:spPr>
          <a:xfrm>
            <a:off x="474549" y="3475482"/>
            <a:ext cx="1017494"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1" i="0">
                <a:solidFill>
                  <a:schemeClr val="accent1"/>
                </a:solidFill>
                <a:latin typeface="Telegraf SemiBold" pitchFamily="2" charset="77"/>
              </a:rPr>
              <a:t>2000</a:t>
            </a:r>
            <a:endParaRPr lang="sv-SE" sz="2000" b="1" i="0">
              <a:solidFill>
                <a:schemeClr val="accent1"/>
              </a:solidFill>
              <a:latin typeface="Telegraf SemiBold" pitchFamily="2" charset="77"/>
            </a:endParaRPr>
          </a:p>
        </p:txBody>
      </p:sp>
      <p:sp>
        <p:nvSpPr>
          <p:cNvPr id="53" name="textruta 52">
            <a:extLst>
              <a:ext uri="{FF2B5EF4-FFF2-40B4-BE49-F238E27FC236}">
                <a16:creationId xmlns:a16="http://schemas.microsoft.com/office/drawing/2014/main" id="{AE3CCD8D-29F5-E244-86DE-01545A2FCA1F}"/>
              </a:ext>
            </a:extLst>
          </p:cNvPr>
          <p:cNvSpPr txBox="1"/>
          <p:nvPr userDrawn="1"/>
        </p:nvSpPr>
        <p:spPr>
          <a:xfrm>
            <a:off x="5590782" y="3475482"/>
            <a:ext cx="1017494"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1" i="0">
                <a:solidFill>
                  <a:schemeClr val="accent1"/>
                </a:solidFill>
                <a:latin typeface="Telegraf SemiBold" pitchFamily="2" charset="77"/>
              </a:rPr>
              <a:t>2010</a:t>
            </a:r>
            <a:endParaRPr lang="sv-SE" sz="2000" b="1" i="0">
              <a:solidFill>
                <a:schemeClr val="accent1"/>
              </a:solidFill>
              <a:latin typeface="Telegraf SemiBold" pitchFamily="2" charset="77"/>
            </a:endParaRPr>
          </a:p>
        </p:txBody>
      </p:sp>
      <p:sp>
        <p:nvSpPr>
          <p:cNvPr id="54" name="textruta 53">
            <a:extLst>
              <a:ext uri="{FF2B5EF4-FFF2-40B4-BE49-F238E27FC236}">
                <a16:creationId xmlns:a16="http://schemas.microsoft.com/office/drawing/2014/main" id="{12266FA7-CC42-E543-B923-65E8901688B3}"/>
              </a:ext>
            </a:extLst>
          </p:cNvPr>
          <p:cNvSpPr txBox="1"/>
          <p:nvPr userDrawn="1"/>
        </p:nvSpPr>
        <p:spPr>
          <a:xfrm>
            <a:off x="10517091" y="3475482"/>
            <a:ext cx="1017494"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1" i="0">
                <a:solidFill>
                  <a:schemeClr val="accent1"/>
                </a:solidFill>
                <a:latin typeface="Telegraf SemiBold" pitchFamily="2" charset="77"/>
              </a:rPr>
              <a:t>2020</a:t>
            </a:r>
            <a:endParaRPr lang="sv-SE" sz="2000" b="1" i="0">
              <a:solidFill>
                <a:schemeClr val="accent1"/>
              </a:solidFill>
              <a:latin typeface="Telegraf SemiBold" pitchFamily="2" charset="77"/>
            </a:endParaRPr>
          </a:p>
        </p:txBody>
      </p:sp>
    </p:spTree>
    <p:extLst>
      <p:ext uri="{BB962C8B-B14F-4D97-AF65-F5344CB8AC3E}">
        <p14:creationId xmlns:p14="http://schemas.microsoft.com/office/powerpoint/2010/main" val="235716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ppt_x"/>
                                          </p:val>
                                        </p:tav>
                                        <p:tav tm="100000">
                                          <p:val>
                                            <p:strVal val="#ppt_x"/>
                                          </p:val>
                                        </p:tav>
                                      </p:tavLst>
                                    </p:anim>
                                    <p:anim calcmode="lin" valueType="num">
                                      <p:cBhvr additive="base">
                                        <p:cTn id="13" dur="2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ppt_x"/>
                                          </p:val>
                                        </p:tav>
                                        <p:tav tm="100000">
                                          <p:val>
                                            <p:strVal val="#ppt_x"/>
                                          </p:val>
                                        </p:tav>
                                      </p:tavLst>
                                    </p:anim>
                                    <p:anim calcmode="lin" valueType="num">
                                      <p:cBhvr additive="base">
                                        <p:cTn id="18" dur="2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2000" fill="hold"/>
                                        <p:tgtEl>
                                          <p:spTgt spid="16"/>
                                        </p:tgtEl>
                                        <p:attrNameLst>
                                          <p:attrName>ppt_x</p:attrName>
                                        </p:attrNameLst>
                                      </p:cBhvr>
                                      <p:tavLst>
                                        <p:tav tm="0">
                                          <p:val>
                                            <p:strVal val="#ppt_x"/>
                                          </p:val>
                                        </p:tav>
                                        <p:tav tm="100000">
                                          <p:val>
                                            <p:strVal val="#ppt_x"/>
                                          </p:val>
                                        </p:tav>
                                      </p:tavLst>
                                    </p:anim>
                                    <p:anim calcmode="lin" valueType="num">
                                      <p:cBhvr additive="base">
                                        <p:cTn id="23" dur="2000" fill="hold"/>
                                        <p:tgtEl>
                                          <p:spTgt spid="1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2000" fill="hold"/>
                                        <p:tgtEl>
                                          <p:spTgt spid="43"/>
                                        </p:tgtEl>
                                        <p:attrNameLst>
                                          <p:attrName>ppt_x</p:attrName>
                                        </p:attrNameLst>
                                      </p:cBhvr>
                                      <p:tavLst>
                                        <p:tav tm="0">
                                          <p:val>
                                            <p:strVal val="#ppt_x"/>
                                          </p:val>
                                        </p:tav>
                                        <p:tav tm="100000">
                                          <p:val>
                                            <p:strVal val="#ppt_x"/>
                                          </p:val>
                                        </p:tav>
                                      </p:tavLst>
                                    </p:anim>
                                    <p:anim calcmode="lin" valueType="num">
                                      <p:cBhvr additive="base">
                                        <p:cTn id="28" dur="2000" fill="hold"/>
                                        <p:tgtEl>
                                          <p:spTgt spid="43"/>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ppt_x"/>
                                          </p:val>
                                        </p:tav>
                                        <p:tav tm="100000">
                                          <p:val>
                                            <p:strVal val="#ppt_x"/>
                                          </p:val>
                                        </p:tav>
                                      </p:tavLst>
                                    </p:anim>
                                    <p:anim calcmode="lin" valueType="num">
                                      <p:cBhvr additive="base">
                                        <p:cTn id="33" dur="20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2000" fill="hold"/>
                                        <p:tgtEl>
                                          <p:spTgt spid="47"/>
                                        </p:tgtEl>
                                        <p:attrNameLst>
                                          <p:attrName>ppt_x</p:attrName>
                                        </p:attrNameLst>
                                      </p:cBhvr>
                                      <p:tavLst>
                                        <p:tav tm="0">
                                          <p:val>
                                            <p:strVal val="#ppt_x"/>
                                          </p:val>
                                        </p:tav>
                                        <p:tav tm="100000">
                                          <p:val>
                                            <p:strVal val="#ppt_x"/>
                                          </p:val>
                                        </p:tav>
                                      </p:tavLst>
                                    </p:anim>
                                    <p:anim calcmode="lin" valueType="num">
                                      <p:cBhvr additive="base">
                                        <p:cTn id="38" dur="2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_list + title + 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A24A503-8B8E-ED41-9849-AEE28BBA5310}"/>
              </a:ext>
            </a:extLst>
          </p:cNvPr>
          <p:cNvPicPr>
            <a:picLocks noChangeAspect="1"/>
          </p:cNvPicPr>
          <p:nvPr/>
        </p:nvPicPr>
        <p:blipFill>
          <a:blip r:embed="rId2">
            <a:alphaModFix amt="10000"/>
            <a:extLst>
              <a:ext uri="{96DAC541-7B7A-43D3-8B79-37D633B846F1}">
                <asvg:svgBlip xmlns:asvg="http://schemas.microsoft.com/office/drawing/2016/SVG/main" r:embed="rId3"/>
              </a:ext>
            </a:extLst>
          </a:blip>
          <a:srcRect/>
          <a:stretch/>
        </p:blipFill>
        <p:spPr>
          <a:xfrm rot="-1200000">
            <a:off x="2160000" y="360000"/>
            <a:ext cx="10104120" cy="10104120"/>
          </a:xfrm>
          <a:prstGeom prst="rect">
            <a:avLst/>
          </a:prstGeom>
        </p:spPr>
      </p:pic>
      <p:sp>
        <p:nvSpPr>
          <p:cNvPr id="3" name="Platshållare för innehåll 2">
            <a:extLst>
              <a:ext uri="{FF2B5EF4-FFF2-40B4-BE49-F238E27FC236}">
                <a16:creationId xmlns:a16="http://schemas.microsoft.com/office/drawing/2014/main" id="{87154223-EFC0-7247-89BC-141E41950D0E}"/>
              </a:ext>
            </a:extLst>
          </p:cNvPr>
          <p:cNvSpPr>
            <a:spLocks noGrp="1"/>
          </p:cNvSpPr>
          <p:nvPr>
            <p:ph idx="1"/>
          </p:nvPr>
        </p:nvSpPr>
        <p:spPr>
          <a:xfrm>
            <a:off x="349900" y="2121752"/>
            <a:ext cx="6812900" cy="4072194"/>
          </a:xfrm>
        </p:spPr>
        <p:txBody>
          <a:bodyPr>
            <a:normAutofit/>
          </a:bodyPr>
          <a:lstStyle>
            <a:lvl1pPr marL="447675" indent="-447675">
              <a:lnSpc>
                <a:spcPct val="150000"/>
              </a:lnSpc>
              <a:buFontTx/>
              <a:buBlip>
                <a:blip r:embed="rId2">
                  <a:extLst>
                    <a:ext uri="{96DAC541-7B7A-43D3-8B79-37D633B846F1}">
                      <asvg:svgBlip xmlns:asvg="http://schemas.microsoft.com/office/drawing/2016/SVG/main" r:embed="rId3"/>
                    </a:ext>
                  </a:extLst>
                </a:blip>
              </a:buBlip>
              <a:defRPr sz="3200"/>
            </a:lvl1pPr>
            <a:lvl2pPr marL="895350" indent="-447675">
              <a:lnSpc>
                <a:spcPct val="150000"/>
              </a:lnSpc>
              <a:buFontTx/>
              <a:buBlip>
                <a:blip r:embed="rId2">
                  <a:extLst>
                    <a:ext uri="{96DAC541-7B7A-43D3-8B79-37D633B846F1}">
                      <asvg:svgBlip xmlns:asvg="http://schemas.microsoft.com/office/drawing/2016/SVG/main" r:embed="rId3"/>
                    </a:ext>
                  </a:extLst>
                </a:blip>
              </a:buBlip>
              <a:defRPr sz="2800"/>
            </a:lvl2pPr>
            <a:lvl3pPr marL="1257300" indent="-361950">
              <a:lnSpc>
                <a:spcPct val="150000"/>
              </a:lnSpc>
              <a:buFontTx/>
              <a:buBlip>
                <a:blip r:embed="rId2">
                  <a:extLst>
                    <a:ext uri="{96DAC541-7B7A-43D3-8B79-37D633B846F1}">
                      <asvg:svgBlip xmlns:asvg="http://schemas.microsoft.com/office/drawing/2016/SVG/main" r:embed="rId3"/>
                    </a:ext>
                  </a:extLst>
                </a:blip>
              </a:buBlip>
              <a:defRPr sz="2400"/>
            </a:lvl3pPr>
            <a:lvl4pPr marL="1704975" indent="-361950">
              <a:lnSpc>
                <a:spcPct val="150000"/>
              </a:lnSpc>
              <a:buFontTx/>
              <a:buBlip>
                <a:blip r:embed="rId2">
                  <a:extLst>
                    <a:ext uri="{96DAC541-7B7A-43D3-8B79-37D633B846F1}">
                      <asvg:svgBlip xmlns:asvg="http://schemas.microsoft.com/office/drawing/2016/SVG/main" r:embed="rId3"/>
                    </a:ext>
                  </a:extLst>
                </a:blip>
              </a:buBlip>
              <a:defRPr sz="2000"/>
            </a:lvl4pPr>
            <a:lvl5pPr marL="2152650" indent="-361950">
              <a:lnSpc>
                <a:spcPct val="150000"/>
              </a:lnSpc>
              <a:buFontTx/>
              <a:buBlip>
                <a:blip r:embed="rId2">
                  <a:extLst>
                    <a:ext uri="{96DAC541-7B7A-43D3-8B79-37D633B846F1}">
                      <asvg:svgBlip xmlns:asvg="http://schemas.microsoft.com/office/drawing/2016/SVG/main" r:embed="rId3"/>
                    </a:ext>
                  </a:extLst>
                </a:blip>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Rubrik 1">
            <a:extLst>
              <a:ext uri="{FF2B5EF4-FFF2-40B4-BE49-F238E27FC236}">
                <a16:creationId xmlns:a16="http://schemas.microsoft.com/office/drawing/2014/main" id="{89B36B02-6802-F94E-8E8E-B1299089B4C6}"/>
              </a:ext>
            </a:extLst>
          </p:cNvPr>
          <p:cNvSpPr>
            <a:spLocks noGrp="1"/>
          </p:cNvSpPr>
          <p:nvPr>
            <p:ph type="title"/>
          </p:nvPr>
        </p:nvSpPr>
        <p:spPr>
          <a:xfrm>
            <a:off x="349900" y="354607"/>
            <a:ext cx="11430002" cy="1325563"/>
          </a:xfrm>
          <a:prstGeom prst="rect">
            <a:avLst/>
          </a:prstGeom>
        </p:spPr>
        <p:txBody>
          <a:bodyPr/>
          <a:lstStyle/>
          <a:p>
            <a:r>
              <a:rPr lang="sv-SE"/>
              <a:t>Klicka här för att ändra mall för rubrikformat</a:t>
            </a:r>
          </a:p>
        </p:txBody>
      </p:sp>
      <p:sp>
        <p:nvSpPr>
          <p:cNvPr id="4" name="Platshållare för bildnummer 3">
            <a:extLst>
              <a:ext uri="{FF2B5EF4-FFF2-40B4-BE49-F238E27FC236}">
                <a16:creationId xmlns:a16="http://schemas.microsoft.com/office/drawing/2014/main" id="{1444ACC6-262D-4C69-802A-E12A6AB7B0C6}"/>
              </a:ext>
            </a:extLst>
          </p:cNvPr>
          <p:cNvSpPr>
            <a:spLocks noGrp="1"/>
          </p:cNvSpPr>
          <p:nvPr>
            <p:ph type="sldNum" sz="quarter" idx="11"/>
          </p:nvPr>
        </p:nvSpPr>
        <p:spPr/>
        <p:txBody>
          <a:bodyPr/>
          <a:lstStyle/>
          <a:p>
            <a:fld id="{45CF5A6C-365E-094E-A59C-13EB2ACCE2A9}" type="slidenum">
              <a:rPr lang="sv-SE" smtClean="0"/>
              <a:pPr/>
              <a:t>‹#›</a:t>
            </a:fld>
            <a:endParaRPr lang="sv-SE"/>
          </a:p>
        </p:txBody>
      </p:sp>
    </p:spTree>
    <p:extLst>
      <p:ext uri="{BB962C8B-B14F-4D97-AF65-F5344CB8AC3E}">
        <p14:creationId xmlns:p14="http://schemas.microsoft.com/office/powerpoint/2010/main" val="1222236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_list + title + image">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3C9FA4A4-0A41-6643-A951-EA36536BF93C}"/>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tshållare för innehåll 2">
            <a:extLst>
              <a:ext uri="{FF2B5EF4-FFF2-40B4-BE49-F238E27FC236}">
                <a16:creationId xmlns:a16="http://schemas.microsoft.com/office/drawing/2014/main" id="{87154223-EFC0-7247-89BC-141E41950D0E}"/>
              </a:ext>
            </a:extLst>
          </p:cNvPr>
          <p:cNvSpPr>
            <a:spLocks noGrp="1"/>
          </p:cNvSpPr>
          <p:nvPr>
            <p:ph idx="1"/>
          </p:nvPr>
        </p:nvSpPr>
        <p:spPr>
          <a:xfrm>
            <a:off x="349900" y="1868708"/>
            <a:ext cx="5433062" cy="4579303"/>
          </a:xfrm>
        </p:spPr>
        <p:txBody>
          <a:bodyPr>
            <a:normAutofit/>
          </a:bodyPr>
          <a:lstStyle>
            <a:lvl1pPr marL="447675" indent="-447675">
              <a:lnSpc>
                <a:spcPct val="150000"/>
              </a:lnSpc>
              <a:buFontTx/>
              <a:buBlip>
                <a:blip r:embed="rId2">
                  <a:extLst>
                    <a:ext uri="{96DAC541-7B7A-43D3-8B79-37D633B846F1}">
                      <asvg:svgBlip xmlns:asvg="http://schemas.microsoft.com/office/drawing/2016/SVG/main" r:embed="rId3"/>
                    </a:ext>
                  </a:extLst>
                </a:blip>
              </a:buBlip>
              <a:defRPr sz="2800">
                <a:solidFill>
                  <a:schemeClr val="bg1"/>
                </a:solidFill>
              </a:defRPr>
            </a:lvl1pPr>
            <a:lvl2pPr marL="895350" indent="-447675">
              <a:lnSpc>
                <a:spcPct val="150000"/>
              </a:lnSpc>
              <a:buFontTx/>
              <a:buBlip>
                <a:blip r:embed="rId2">
                  <a:extLst>
                    <a:ext uri="{96DAC541-7B7A-43D3-8B79-37D633B846F1}">
                      <asvg:svgBlip xmlns:asvg="http://schemas.microsoft.com/office/drawing/2016/SVG/main" r:embed="rId3"/>
                    </a:ext>
                  </a:extLst>
                </a:blip>
              </a:buBlip>
              <a:defRPr sz="2400">
                <a:solidFill>
                  <a:schemeClr val="bg1"/>
                </a:solidFill>
              </a:defRPr>
            </a:lvl2pPr>
            <a:lvl3pPr marL="1257300" indent="-361950">
              <a:lnSpc>
                <a:spcPct val="150000"/>
              </a:lnSpc>
              <a:buFontTx/>
              <a:buBlip>
                <a:blip r:embed="rId2">
                  <a:extLst>
                    <a:ext uri="{96DAC541-7B7A-43D3-8B79-37D633B846F1}">
                      <asvg:svgBlip xmlns:asvg="http://schemas.microsoft.com/office/drawing/2016/SVG/main" r:embed="rId3"/>
                    </a:ext>
                  </a:extLst>
                </a:blip>
              </a:buBlip>
              <a:defRPr sz="2000">
                <a:solidFill>
                  <a:schemeClr val="bg1"/>
                </a:solidFill>
              </a:defRPr>
            </a:lvl3pPr>
            <a:lvl4pPr marL="1704975" indent="-361950">
              <a:lnSpc>
                <a:spcPct val="150000"/>
              </a:lnSpc>
              <a:buFontTx/>
              <a:buBlip>
                <a:blip r:embed="rId2">
                  <a:extLst>
                    <a:ext uri="{96DAC541-7B7A-43D3-8B79-37D633B846F1}">
                      <asvg:svgBlip xmlns:asvg="http://schemas.microsoft.com/office/drawing/2016/SVG/main" r:embed="rId3"/>
                    </a:ext>
                  </a:extLst>
                </a:blip>
              </a:buBlip>
              <a:defRPr sz="1800">
                <a:solidFill>
                  <a:schemeClr val="bg1"/>
                </a:solidFill>
              </a:defRPr>
            </a:lvl4pPr>
            <a:lvl5pPr marL="2152650" indent="-361950">
              <a:lnSpc>
                <a:spcPct val="150000"/>
              </a:lnSpc>
              <a:buFontTx/>
              <a:buBlip>
                <a:blip r:embed="rId2">
                  <a:extLst>
                    <a:ext uri="{96DAC541-7B7A-43D3-8B79-37D633B846F1}">
                      <asvg:svgBlip xmlns:asvg="http://schemas.microsoft.com/office/drawing/2016/SVG/main" r:embed="rId3"/>
                    </a:ext>
                  </a:extLst>
                </a:blip>
              </a:buBlip>
              <a:defRPr sz="18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 4">
            <a:extLst>
              <a:ext uri="{FF2B5EF4-FFF2-40B4-BE49-F238E27FC236}">
                <a16:creationId xmlns:a16="http://schemas.microsoft.com/office/drawing/2014/main" id="{A53CB456-0FB8-EE44-99B5-A25B028B9781}"/>
              </a:ext>
            </a:extLst>
          </p:cNvPr>
          <p:cNvSpPr>
            <a:spLocks noGrp="1"/>
          </p:cNvSpPr>
          <p:nvPr>
            <p:ph type="pic" sz="quarter" idx="10"/>
          </p:nvPr>
        </p:nvSpPr>
        <p:spPr>
          <a:xfrm>
            <a:off x="6096000" y="0"/>
            <a:ext cx="6096000" cy="6858000"/>
          </a:xfrm>
        </p:spPr>
        <p:txBody>
          <a:bodyPr anchor="ctr"/>
          <a:lstStyle>
            <a:lvl1pPr marL="447675" indent="-447675">
              <a:buFontTx/>
              <a:buBlip>
                <a:blip r:embed="rId2">
                  <a:extLst>
                    <a:ext uri="{96DAC541-7B7A-43D3-8B79-37D633B846F1}">
                      <asvg:svgBlip xmlns:asvg="http://schemas.microsoft.com/office/drawing/2016/SVG/main" r:embed="rId3"/>
                    </a:ext>
                  </a:extLst>
                </a:blip>
              </a:buBlip>
              <a:defRPr/>
            </a:lvl1pPr>
          </a:lstStyle>
          <a:p>
            <a:r>
              <a:rPr lang="sv-SE"/>
              <a:t>Klicka på ikonen för att lägga till en bild</a:t>
            </a:r>
          </a:p>
        </p:txBody>
      </p:sp>
      <p:sp>
        <p:nvSpPr>
          <p:cNvPr id="8" name="Rubrik 1">
            <a:extLst>
              <a:ext uri="{FF2B5EF4-FFF2-40B4-BE49-F238E27FC236}">
                <a16:creationId xmlns:a16="http://schemas.microsoft.com/office/drawing/2014/main" id="{1E555669-D17D-6749-8E1A-BE662060DE98}"/>
              </a:ext>
            </a:extLst>
          </p:cNvPr>
          <p:cNvSpPr>
            <a:spLocks noGrp="1"/>
          </p:cNvSpPr>
          <p:nvPr>
            <p:ph type="title"/>
          </p:nvPr>
        </p:nvSpPr>
        <p:spPr>
          <a:xfrm>
            <a:off x="349900" y="354607"/>
            <a:ext cx="5433062" cy="1325563"/>
          </a:xfrm>
          <a:prstGeom prst="rect">
            <a:avLst/>
          </a:prstGeom>
        </p:spPr>
        <p:txBody>
          <a:bodyPr>
            <a:normAutofit/>
          </a:bodyPr>
          <a:lstStyle>
            <a:lvl1pPr>
              <a:defRPr sz="3600" b="1" i="0">
                <a:solidFill>
                  <a:schemeClr val="bg1"/>
                </a:solidFill>
                <a:latin typeface="Telegraf" pitchFamily="2" charset="77"/>
              </a:defRPr>
            </a:lvl1pPr>
          </a:lstStyle>
          <a:p>
            <a:r>
              <a:rPr lang="sv-SE"/>
              <a:t>Klicka här för att ändra mall för rubrikformat</a:t>
            </a:r>
          </a:p>
        </p:txBody>
      </p:sp>
      <p:sp>
        <p:nvSpPr>
          <p:cNvPr id="4" name="Platshållare för bildnummer 3">
            <a:extLst>
              <a:ext uri="{FF2B5EF4-FFF2-40B4-BE49-F238E27FC236}">
                <a16:creationId xmlns:a16="http://schemas.microsoft.com/office/drawing/2014/main" id="{857565A2-52D3-4F6A-8DAA-09C0B364482C}"/>
              </a:ext>
            </a:extLst>
          </p:cNvPr>
          <p:cNvSpPr>
            <a:spLocks noGrp="1"/>
          </p:cNvSpPr>
          <p:nvPr>
            <p:ph type="sldNum" sz="quarter" idx="12"/>
          </p:nvPr>
        </p:nvSpPr>
        <p:spPr/>
        <p:txBody>
          <a:bodyPr/>
          <a:lstStyle/>
          <a:p>
            <a:fld id="{45CF5A6C-365E-094E-A59C-13EB2ACCE2A9}" type="slidenum">
              <a:rPr lang="sv-SE" smtClean="0"/>
              <a:pPr/>
              <a:t>‹#›</a:t>
            </a:fld>
            <a:endParaRPr lang="sv-SE"/>
          </a:p>
        </p:txBody>
      </p:sp>
    </p:spTree>
    <p:extLst>
      <p:ext uri="{BB962C8B-B14F-4D97-AF65-F5344CB8AC3E}">
        <p14:creationId xmlns:p14="http://schemas.microsoft.com/office/powerpoint/2010/main" val="4045212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_list + title (only)">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722B5F-7FC8-3441-989B-DE2D2F22948A}"/>
              </a:ext>
            </a:extLst>
          </p:cNvPr>
          <p:cNvSpPr>
            <a:spLocks noGrp="1"/>
          </p:cNvSpPr>
          <p:nvPr>
            <p:ph type="title"/>
          </p:nvPr>
        </p:nvSpPr>
        <p:spPr>
          <a:xfrm>
            <a:off x="349900" y="349900"/>
            <a:ext cx="11492200" cy="1325563"/>
          </a:xfrm>
          <a:prstGeom prst="rect">
            <a:avLst/>
          </a:prstGeom>
        </p:spPr>
        <p:txBody>
          <a:body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97DAC826-DC86-2242-AB12-85CC3C0E5365}"/>
              </a:ext>
            </a:extLst>
          </p:cNvPr>
          <p:cNvSpPr>
            <a:spLocks noGrp="1"/>
          </p:cNvSpPr>
          <p:nvPr>
            <p:ph idx="1"/>
          </p:nvPr>
        </p:nvSpPr>
        <p:spPr>
          <a:xfrm>
            <a:off x="349900" y="1919774"/>
            <a:ext cx="6812900" cy="4072194"/>
          </a:xfrm>
        </p:spPr>
        <p:txBody>
          <a:bodyPr>
            <a:normAutofit/>
          </a:bodyPr>
          <a:lstStyle>
            <a:lvl1pPr marL="447675" indent="-447675">
              <a:lnSpc>
                <a:spcPct val="150000"/>
              </a:lnSpc>
              <a:buFontTx/>
              <a:buBlip>
                <a:blip r:embed="rId2">
                  <a:extLst>
                    <a:ext uri="{96DAC541-7B7A-43D3-8B79-37D633B846F1}">
                      <asvg:svgBlip xmlns:asvg="http://schemas.microsoft.com/office/drawing/2016/SVG/main" r:embed="rId3"/>
                    </a:ext>
                  </a:extLst>
                </a:blip>
              </a:buBlip>
              <a:defRPr sz="3200"/>
            </a:lvl1pPr>
            <a:lvl2pPr marL="895350" indent="-447675">
              <a:lnSpc>
                <a:spcPct val="150000"/>
              </a:lnSpc>
              <a:buFontTx/>
              <a:buBlip>
                <a:blip r:embed="rId2">
                  <a:extLst>
                    <a:ext uri="{96DAC541-7B7A-43D3-8B79-37D633B846F1}">
                      <asvg:svgBlip xmlns:asvg="http://schemas.microsoft.com/office/drawing/2016/SVG/main" r:embed="rId3"/>
                    </a:ext>
                  </a:extLst>
                </a:blip>
              </a:buBlip>
              <a:defRPr sz="2800"/>
            </a:lvl2pPr>
            <a:lvl3pPr marL="1257300" indent="-361950">
              <a:lnSpc>
                <a:spcPct val="150000"/>
              </a:lnSpc>
              <a:buFontTx/>
              <a:buBlip>
                <a:blip r:embed="rId2">
                  <a:extLst>
                    <a:ext uri="{96DAC541-7B7A-43D3-8B79-37D633B846F1}">
                      <asvg:svgBlip xmlns:asvg="http://schemas.microsoft.com/office/drawing/2016/SVG/main" r:embed="rId3"/>
                    </a:ext>
                  </a:extLst>
                </a:blip>
              </a:buBlip>
              <a:defRPr sz="2400"/>
            </a:lvl3pPr>
            <a:lvl4pPr marL="1704975" indent="-361950">
              <a:lnSpc>
                <a:spcPct val="150000"/>
              </a:lnSpc>
              <a:buFontTx/>
              <a:buBlip>
                <a:blip r:embed="rId2">
                  <a:extLst>
                    <a:ext uri="{96DAC541-7B7A-43D3-8B79-37D633B846F1}">
                      <asvg:svgBlip xmlns:asvg="http://schemas.microsoft.com/office/drawing/2016/SVG/main" r:embed="rId3"/>
                    </a:ext>
                  </a:extLst>
                </a:blip>
              </a:buBlip>
              <a:defRPr sz="2000"/>
            </a:lvl4pPr>
            <a:lvl5pPr marL="2152650" indent="-361950">
              <a:lnSpc>
                <a:spcPct val="150000"/>
              </a:lnSpc>
              <a:buFontTx/>
              <a:buBlip>
                <a:blip r:embed="rId2">
                  <a:extLst>
                    <a:ext uri="{96DAC541-7B7A-43D3-8B79-37D633B846F1}">
                      <asvg:svgBlip xmlns:asvg="http://schemas.microsoft.com/office/drawing/2016/SVG/main" r:embed="rId3"/>
                    </a:ext>
                  </a:extLst>
                </a:blip>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5615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_list + title +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722B5F-7FC8-3441-989B-DE2D2F22948A}"/>
              </a:ext>
            </a:extLst>
          </p:cNvPr>
          <p:cNvSpPr>
            <a:spLocks noGrp="1"/>
          </p:cNvSpPr>
          <p:nvPr>
            <p:ph type="title"/>
          </p:nvPr>
        </p:nvSpPr>
        <p:spPr>
          <a:xfrm>
            <a:off x="349900" y="349900"/>
            <a:ext cx="11492200" cy="1325563"/>
          </a:xfrm>
          <a:prstGeom prst="rect">
            <a:avLst/>
          </a:prstGeom>
        </p:spPr>
        <p:txBody>
          <a:body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97DAC826-DC86-2242-AB12-85CC3C0E5365}"/>
              </a:ext>
            </a:extLst>
          </p:cNvPr>
          <p:cNvSpPr>
            <a:spLocks noGrp="1"/>
          </p:cNvSpPr>
          <p:nvPr>
            <p:ph idx="1"/>
          </p:nvPr>
        </p:nvSpPr>
        <p:spPr>
          <a:xfrm>
            <a:off x="349900" y="1919774"/>
            <a:ext cx="6812900" cy="4072194"/>
          </a:xfrm>
        </p:spPr>
        <p:txBody>
          <a:bodyPr>
            <a:normAutofit/>
          </a:bodyPr>
          <a:lstStyle>
            <a:lvl1pPr marL="447675" indent="-447675">
              <a:lnSpc>
                <a:spcPct val="150000"/>
              </a:lnSpc>
              <a:buFontTx/>
              <a:buBlip>
                <a:blip r:embed="rId2">
                  <a:extLst>
                    <a:ext uri="{96DAC541-7B7A-43D3-8B79-37D633B846F1}">
                      <asvg:svgBlip xmlns:asvg="http://schemas.microsoft.com/office/drawing/2016/SVG/main" r:embed="rId3"/>
                    </a:ext>
                  </a:extLst>
                </a:blip>
              </a:buBlip>
              <a:defRPr sz="3200"/>
            </a:lvl1pPr>
            <a:lvl2pPr marL="895350" indent="-447675">
              <a:lnSpc>
                <a:spcPct val="150000"/>
              </a:lnSpc>
              <a:buFontTx/>
              <a:buBlip>
                <a:blip r:embed="rId2">
                  <a:extLst>
                    <a:ext uri="{96DAC541-7B7A-43D3-8B79-37D633B846F1}">
                      <asvg:svgBlip xmlns:asvg="http://schemas.microsoft.com/office/drawing/2016/SVG/main" r:embed="rId3"/>
                    </a:ext>
                  </a:extLst>
                </a:blip>
              </a:buBlip>
              <a:defRPr sz="2800"/>
            </a:lvl2pPr>
            <a:lvl3pPr marL="1257300" indent="-361950">
              <a:lnSpc>
                <a:spcPct val="150000"/>
              </a:lnSpc>
              <a:buFontTx/>
              <a:buBlip>
                <a:blip r:embed="rId2">
                  <a:extLst>
                    <a:ext uri="{96DAC541-7B7A-43D3-8B79-37D633B846F1}">
                      <asvg:svgBlip xmlns:asvg="http://schemas.microsoft.com/office/drawing/2016/SVG/main" r:embed="rId3"/>
                    </a:ext>
                  </a:extLst>
                </a:blip>
              </a:buBlip>
              <a:defRPr sz="2400"/>
            </a:lvl3pPr>
            <a:lvl4pPr marL="1704975" indent="-361950">
              <a:lnSpc>
                <a:spcPct val="150000"/>
              </a:lnSpc>
              <a:buFontTx/>
              <a:buBlip>
                <a:blip r:embed="rId2">
                  <a:extLst>
                    <a:ext uri="{96DAC541-7B7A-43D3-8B79-37D633B846F1}">
                      <asvg:svgBlip xmlns:asvg="http://schemas.microsoft.com/office/drawing/2016/SVG/main" r:embed="rId3"/>
                    </a:ext>
                  </a:extLst>
                </a:blip>
              </a:buBlip>
              <a:defRPr sz="2000"/>
            </a:lvl4pPr>
            <a:lvl5pPr marL="2152650" indent="-361950">
              <a:lnSpc>
                <a:spcPct val="150000"/>
              </a:lnSpc>
              <a:buFontTx/>
              <a:buBlip>
                <a:blip r:embed="rId2">
                  <a:extLst>
                    <a:ext uri="{96DAC541-7B7A-43D3-8B79-37D633B846F1}">
                      <asvg:svgBlip xmlns:asvg="http://schemas.microsoft.com/office/drawing/2016/SVG/main" r:embed="rId3"/>
                    </a:ext>
                  </a:extLst>
                </a:blip>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Bild 3">
            <a:extLst>
              <a:ext uri="{FF2B5EF4-FFF2-40B4-BE49-F238E27FC236}">
                <a16:creationId xmlns:a16="http://schemas.microsoft.com/office/drawing/2014/main" id="{A9A29C5C-9556-FE44-9A08-887B4FA7F4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9" b="1"/>
          <a:stretch/>
        </p:blipFill>
        <p:spPr>
          <a:xfrm>
            <a:off x="11419763" y="6120142"/>
            <a:ext cx="360139" cy="360000"/>
          </a:xfrm>
          <a:prstGeom prst="rect">
            <a:avLst/>
          </a:prstGeom>
        </p:spPr>
      </p:pic>
    </p:spTree>
    <p:extLst>
      <p:ext uri="{BB962C8B-B14F-4D97-AF65-F5344CB8AC3E}">
        <p14:creationId xmlns:p14="http://schemas.microsoft.com/office/powerpoint/2010/main" val="156203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_quote 1">
    <p:bg>
      <p:bgPr>
        <a:solidFill>
          <a:schemeClr val="accent2"/>
        </a:solidFill>
        <a:effectLst/>
      </p:bgPr>
    </p:bg>
    <p:spTree>
      <p:nvGrpSpPr>
        <p:cNvPr id="1" name=""/>
        <p:cNvGrpSpPr/>
        <p:nvPr/>
      </p:nvGrpSpPr>
      <p:grpSpPr>
        <a:xfrm>
          <a:off x="0" y="0"/>
          <a:ext cx="0" cy="0"/>
          <a:chOff x="0" y="0"/>
          <a:chExt cx="0" cy="0"/>
        </a:xfrm>
      </p:grpSpPr>
      <p:sp>
        <p:nvSpPr>
          <p:cNvPr id="12" name="Platshållare för text 6">
            <a:extLst>
              <a:ext uri="{FF2B5EF4-FFF2-40B4-BE49-F238E27FC236}">
                <a16:creationId xmlns:a16="http://schemas.microsoft.com/office/drawing/2014/main" id="{38AE7A91-F06B-1C43-B644-2BDE43379D7C}"/>
              </a:ext>
            </a:extLst>
          </p:cNvPr>
          <p:cNvSpPr>
            <a:spLocks noGrp="1"/>
          </p:cNvSpPr>
          <p:nvPr>
            <p:ph type="body" sz="quarter" idx="11"/>
          </p:nvPr>
        </p:nvSpPr>
        <p:spPr>
          <a:xfrm>
            <a:off x="1162692" y="1784799"/>
            <a:ext cx="9866616" cy="2878138"/>
          </a:xfrm>
        </p:spPr>
        <p:txBody>
          <a:bodyPr anchor="ctr">
            <a:normAutofit/>
          </a:bodyPr>
          <a:lstStyle>
            <a:lvl1pPr marL="0" indent="0" algn="ctr">
              <a:lnSpc>
                <a:spcPct val="100000"/>
              </a:lnSpc>
              <a:buFontTx/>
              <a:buNone/>
              <a:defRPr sz="4000" b="1" i="0">
                <a:solidFill>
                  <a:schemeClr val="tx2"/>
                </a:solidFill>
                <a:latin typeface="Telegraf"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14" name="Platshållare för text 6">
            <a:extLst>
              <a:ext uri="{FF2B5EF4-FFF2-40B4-BE49-F238E27FC236}">
                <a16:creationId xmlns:a16="http://schemas.microsoft.com/office/drawing/2014/main" id="{59E9EEC3-3980-CB4B-94E0-372D8B0AC8FA}"/>
              </a:ext>
            </a:extLst>
          </p:cNvPr>
          <p:cNvSpPr>
            <a:spLocks noGrp="1"/>
          </p:cNvSpPr>
          <p:nvPr>
            <p:ph type="body" sz="quarter" idx="12" hasCustomPrompt="1"/>
          </p:nvPr>
        </p:nvSpPr>
        <p:spPr>
          <a:xfrm>
            <a:off x="1463489" y="5184794"/>
            <a:ext cx="9265022" cy="546785"/>
          </a:xfrm>
        </p:spPr>
        <p:txBody>
          <a:bodyPr anchor="ctr">
            <a:normAutofit/>
          </a:bodyPr>
          <a:lstStyle>
            <a:lvl1pPr marL="0" indent="0" algn="ctr">
              <a:buFontTx/>
              <a:buNone/>
              <a:defRPr sz="2400" b="0" i="0">
                <a:solidFill>
                  <a:schemeClr val="tx2"/>
                </a:solidFill>
                <a:latin typeface="Telegraf UltraLight"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 </a:t>
            </a:r>
            <a:r>
              <a:rPr lang="sv-SE" err="1"/>
              <a:t>Author</a:t>
            </a:r>
            <a:endParaRPr lang="sv-SE"/>
          </a:p>
        </p:txBody>
      </p:sp>
      <p:sp>
        <p:nvSpPr>
          <p:cNvPr id="16" name="textruta 15">
            <a:extLst>
              <a:ext uri="{FF2B5EF4-FFF2-40B4-BE49-F238E27FC236}">
                <a16:creationId xmlns:a16="http://schemas.microsoft.com/office/drawing/2014/main" id="{11D54681-E91A-2A49-8788-A2EB0ABB6EBB}"/>
              </a:ext>
            </a:extLst>
          </p:cNvPr>
          <p:cNvSpPr txBox="1"/>
          <p:nvPr/>
        </p:nvSpPr>
        <p:spPr>
          <a:xfrm>
            <a:off x="293907" y="1299669"/>
            <a:ext cx="1169582" cy="240065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5000" b="0" i="0">
                <a:solidFill>
                  <a:schemeClr val="tx2"/>
                </a:solidFill>
                <a:latin typeface="Telegraf UltraLight" pitchFamily="2" charset="77"/>
              </a:rPr>
              <a:t>”</a:t>
            </a:r>
          </a:p>
        </p:txBody>
      </p:sp>
      <p:pic>
        <p:nvPicPr>
          <p:cNvPr id="6" name="Bildobjekt 5">
            <a:extLst>
              <a:ext uri="{FF2B5EF4-FFF2-40B4-BE49-F238E27FC236}">
                <a16:creationId xmlns:a16="http://schemas.microsoft.com/office/drawing/2014/main" id="{B071B323-190A-B247-9ECA-EC00F9BD2526}"/>
              </a:ext>
            </a:extLst>
          </p:cNvPr>
          <p:cNvPicPr>
            <a:picLocks noChangeAspect="1"/>
          </p:cNvPicPr>
          <p:nvPr/>
        </p:nvPicPr>
        <p:blipFill>
          <a:blip r:embed="rId2"/>
          <a:stretch>
            <a:fillRect/>
          </a:stretch>
        </p:blipFill>
        <p:spPr>
          <a:xfrm>
            <a:off x="11479696" y="6168681"/>
            <a:ext cx="474142" cy="474142"/>
          </a:xfrm>
          <a:prstGeom prst="rect">
            <a:avLst/>
          </a:prstGeom>
        </p:spPr>
      </p:pic>
      <p:sp>
        <p:nvSpPr>
          <p:cNvPr id="7" name="textruta 6">
            <a:extLst>
              <a:ext uri="{FF2B5EF4-FFF2-40B4-BE49-F238E27FC236}">
                <a16:creationId xmlns:a16="http://schemas.microsoft.com/office/drawing/2014/main" id="{7E080419-400D-B44E-B995-A000416499F3}"/>
              </a:ext>
            </a:extLst>
          </p:cNvPr>
          <p:cNvSpPr txBox="1"/>
          <p:nvPr/>
        </p:nvSpPr>
        <p:spPr>
          <a:xfrm>
            <a:off x="10784256" y="3852780"/>
            <a:ext cx="1169582" cy="240065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5000" b="0" i="0">
                <a:solidFill>
                  <a:schemeClr val="tx2"/>
                </a:solidFill>
                <a:latin typeface="Telegraf UltraLight" pitchFamily="2" charset="77"/>
              </a:rPr>
              <a:t>”</a:t>
            </a:r>
          </a:p>
        </p:txBody>
      </p:sp>
    </p:spTree>
    <p:extLst>
      <p:ext uri="{BB962C8B-B14F-4D97-AF65-F5344CB8AC3E}">
        <p14:creationId xmlns:p14="http://schemas.microsoft.com/office/powerpoint/2010/main" val="778268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_quote 2">
    <p:bg>
      <p:bgPr>
        <a:solidFill>
          <a:schemeClr val="accent1"/>
        </a:solidFill>
        <a:effectLst/>
      </p:bgPr>
    </p:bg>
    <p:spTree>
      <p:nvGrpSpPr>
        <p:cNvPr id="1" name=""/>
        <p:cNvGrpSpPr/>
        <p:nvPr/>
      </p:nvGrpSpPr>
      <p:grpSpPr>
        <a:xfrm>
          <a:off x="0" y="0"/>
          <a:ext cx="0" cy="0"/>
          <a:chOff x="0" y="0"/>
          <a:chExt cx="0" cy="0"/>
        </a:xfrm>
      </p:grpSpPr>
      <p:sp>
        <p:nvSpPr>
          <p:cNvPr id="12" name="Platshållare för text 6">
            <a:extLst>
              <a:ext uri="{FF2B5EF4-FFF2-40B4-BE49-F238E27FC236}">
                <a16:creationId xmlns:a16="http://schemas.microsoft.com/office/drawing/2014/main" id="{38AE7A91-F06B-1C43-B644-2BDE43379D7C}"/>
              </a:ext>
            </a:extLst>
          </p:cNvPr>
          <p:cNvSpPr>
            <a:spLocks noGrp="1"/>
          </p:cNvSpPr>
          <p:nvPr>
            <p:ph type="body" sz="quarter" idx="11"/>
          </p:nvPr>
        </p:nvSpPr>
        <p:spPr>
          <a:xfrm>
            <a:off x="1463489" y="1914616"/>
            <a:ext cx="9265022" cy="2331353"/>
          </a:xfrm>
        </p:spPr>
        <p:txBody>
          <a:bodyPr anchor="ctr">
            <a:normAutofit/>
          </a:bodyPr>
          <a:lstStyle>
            <a:lvl1pPr marL="0" indent="0" algn="ctr">
              <a:buFontTx/>
              <a:buNone/>
              <a:defRPr sz="3200" b="1" i="0">
                <a:solidFill>
                  <a:schemeClr val="bg1"/>
                </a:solidFill>
                <a:latin typeface="Telegraf"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14" name="Platshållare för text 6">
            <a:extLst>
              <a:ext uri="{FF2B5EF4-FFF2-40B4-BE49-F238E27FC236}">
                <a16:creationId xmlns:a16="http://schemas.microsoft.com/office/drawing/2014/main" id="{59E9EEC3-3980-CB4B-94E0-372D8B0AC8FA}"/>
              </a:ext>
            </a:extLst>
          </p:cNvPr>
          <p:cNvSpPr>
            <a:spLocks noGrp="1"/>
          </p:cNvSpPr>
          <p:nvPr>
            <p:ph type="body" sz="quarter" idx="12" hasCustomPrompt="1"/>
          </p:nvPr>
        </p:nvSpPr>
        <p:spPr>
          <a:xfrm>
            <a:off x="1463489" y="4943383"/>
            <a:ext cx="9265022" cy="546785"/>
          </a:xfrm>
        </p:spPr>
        <p:txBody>
          <a:bodyPr anchor="ctr">
            <a:normAutofit/>
          </a:bodyPr>
          <a:lstStyle>
            <a:lvl1pPr marL="0" indent="0" algn="ctr">
              <a:buFontTx/>
              <a:buNone/>
              <a:defRPr sz="2400" b="0" i="0">
                <a:solidFill>
                  <a:schemeClr val="bg1"/>
                </a:solidFill>
                <a:latin typeface="Telegraf UltraLight"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 </a:t>
            </a:r>
            <a:r>
              <a:rPr lang="sv-SE" err="1"/>
              <a:t>Author</a:t>
            </a:r>
            <a:endParaRPr lang="sv-SE"/>
          </a:p>
        </p:txBody>
      </p:sp>
      <p:sp>
        <p:nvSpPr>
          <p:cNvPr id="3" name="textruta 2">
            <a:extLst>
              <a:ext uri="{FF2B5EF4-FFF2-40B4-BE49-F238E27FC236}">
                <a16:creationId xmlns:a16="http://schemas.microsoft.com/office/drawing/2014/main" id="{D47566F0-7291-CE47-A4D9-F0CDAD5DE3CB}"/>
              </a:ext>
            </a:extLst>
          </p:cNvPr>
          <p:cNvSpPr txBox="1"/>
          <p:nvPr/>
        </p:nvSpPr>
        <p:spPr>
          <a:xfrm>
            <a:off x="1676474" y="517082"/>
            <a:ext cx="184731" cy="584775"/>
          </a:xfrm>
          <a:prstGeom prst="rect">
            <a:avLst/>
          </a:prstGeom>
          <a:noFill/>
        </p:spPr>
        <p:txBody>
          <a:bodyPr wrap="non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sv-SE" sz="3200" b="0" i="0">
              <a:solidFill>
                <a:schemeClr val="bg1"/>
              </a:solidFill>
              <a:latin typeface="Telegraf UltraLight" pitchFamily="2" charset="77"/>
            </a:endParaRPr>
          </a:p>
        </p:txBody>
      </p:sp>
      <p:pic>
        <p:nvPicPr>
          <p:cNvPr id="5" name="Bildobjekt 4">
            <a:extLst>
              <a:ext uri="{FF2B5EF4-FFF2-40B4-BE49-F238E27FC236}">
                <a16:creationId xmlns:a16="http://schemas.microsoft.com/office/drawing/2014/main" id="{9DFB554F-8481-0B48-926E-E54492F41A87}"/>
              </a:ext>
            </a:extLst>
          </p:cNvPr>
          <p:cNvPicPr>
            <a:picLocks noChangeAspect="1"/>
          </p:cNvPicPr>
          <p:nvPr/>
        </p:nvPicPr>
        <p:blipFill>
          <a:blip r:embed="rId2"/>
          <a:stretch>
            <a:fillRect/>
          </a:stretch>
        </p:blipFill>
        <p:spPr>
          <a:xfrm>
            <a:off x="11479696" y="6168681"/>
            <a:ext cx="474142" cy="474142"/>
          </a:xfrm>
          <a:prstGeom prst="rect">
            <a:avLst/>
          </a:prstGeom>
        </p:spPr>
      </p:pic>
      <p:sp>
        <p:nvSpPr>
          <p:cNvPr id="6" name="textruta 5">
            <a:extLst>
              <a:ext uri="{FF2B5EF4-FFF2-40B4-BE49-F238E27FC236}">
                <a16:creationId xmlns:a16="http://schemas.microsoft.com/office/drawing/2014/main" id="{CA1F14D0-E5ED-4561-A052-FD36FB17E726}"/>
              </a:ext>
            </a:extLst>
          </p:cNvPr>
          <p:cNvSpPr txBox="1"/>
          <p:nvPr userDrawn="1"/>
        </p:nvSpPr>
        <p:spPr>
          <a:xfrm>
            <a:off x="1676474" y="517082"/>
            <a:ext cx="184731" cy="584775"/>
          </a:xfrm>
          <a:prstGeom prst="rect">
            <a:avLst/>
          </a:prstGeom>
          <a:noFill/>
        </p:spPr>
        <p:txBody>
          <a:bodyPr wrap="non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sv-SE" sz="3200" b="0" i="0">
              <a:solidFill>
                <a:schemeClr val="bg1"/>
              </a:solidFill>
              <a:latin typeface="Telegraf UltraLight" pitchFamily="2" charset="77"/>
            </a:endParaRPr>
          </a:p>
        </p:txBody>
      </p:sp>
    </p:spTree>
    <p:extLst>
      <p:ext uri="{BB962C8B-B14F-4D97-AF65-F5344CB8AC3E}">
        <p14:creationId xmlns:p14="http://schemas.microsoft.com/office/powerpoint/2010/main" val="215742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hapter 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31659D-0F48-8C42-AE60-130D329ADB63}"/>
              </a:ext>
            </a:extLst>
          </p:cNvPr>
          <p:cNvSpPr>
            <a:spLocks noGrp="1"/>
          </p:cNvSpPr>
          <p:nvPr>
            <p:ph type="title"/>
          </p:nvPr>
        </p:nvSpPr>
        <p:spPr>
          <a:xfrm>
            <a:off x="831850" y="583325"/>
            <a:ext cx="10515600" cy="3441780"/>
          </a:xfrm>
          <a:prstGeom prst="rect">
            <a:avLst/>
          </a:prstGeom>
        </p:spPr>
        <p:txBody>
          <a:bodyPr anchor="b">
            <a:noAutofit/>
          </a:bodyPr>
          <a:lstStyle>
            <a:lvl1pPr algn="ctr">
              <a:defRPr sz="7200" b="1" i="0">
                <a:solidFill>
                  <a:schemeClr val="accent1"/>
                </a:solidFill>
                <a:latin typeface="Telegraf" pitchFamily="2" charset="77"/>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AEC64EB-9680-BE44-AA13-A26A3E426434}"/>
              </a:ext>
            </a:extLst>
          </p:cNvPr>
          <p:cNvSpPr>
            <a:spLocks noGrp="1"/>
          </p:cNvSpPr>
          <p:nvPr>
            <p:ph type="body" idx="1"/>
          </p:nvPr>
        </p:nvSpPr>
        <p:spPr>
          <a:xfrm>
            <a:off x="831850" y="4235148"/>
            <a:ext cx="10515600" cy="972284"/>
          </a:xfrm>
        </p:spPr>
        <p:txBody>
          <a:bodyPr anchor="t"/>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8" name="Platshållare för sidfot 7">
            <a:extLst>
              <a:ext uri="{FF2B5EF4-FFF2-40B4-BE49-F238E27FC236}">
                <a16:creationId xmlns:a16="http://schemas.microsoft.com/office/drawing/2014/main" id="{F72C060A-F904-C544-9977-F052936E84E7}"/>
              </a:ext>
            </a:extLst>
          </p:cNvPr>
          <p:cNvSpPr>
            <a:spLocks noGrp="1"/>
          </p:cNvSpPr>
          <p:nvPr>
            <p:ph type="ftr" sz="quarter" idx="11"/>
          </p:nvPr>
        </p:nvSpPr>
        <p:spPr/>
        <p:txBody>
          <a:bodyPr/>
          <a:lstStyle/>
          <a:p>
            <a:endParaRPr lang="sv-SE"/>
          </a:p>
        </p:txBody>
      </p:sp>
      <p:pic>
        <p:nvPicPr>
          <p:cNvPr id="6" name="Bildobjekt 5">
            <a:extLst>
              <a:ext uri="{FF2B5EF4-FFF2-40B4-BE49-F238E27FC236}">
                <a16:creationId xmlns:a16="http://schemas.microsoft.com/office/drawing/2014/main" id="{7AC5A4E4-3BA5-6C43-8EB6-EF52B4CC31C9}"/>
              </a:ext>
            </a:extLst>
          </p:cNvPr>
          <p:cNvPicPr>
            <a:picLocks noChangeAspect="1"/>
          </p:cNvPicPr>
          <p:nvPr/>
        </p:nvPicPr>
        <p:blipFill>
          <a:blip r:embed="rId2"/>
          <a:stretch>
            <a:fillRect/>
          </a:stretch>
        </p:blipFill>
        <p:spPr>
          <a:xfrm>
            <a:off x="9667962" y="6275457"/>
            <a:ext cx="2177271" cy="300566"/>
          </a:xfrm>
          <a:prstGeom prst="rect">
            <a:avLst/>
          </a:prstGeom>
        </p:spPr>
      </p:pic>
    </p:spTree>
    <p:extLst>
      <p:ext uri="{BB962C8B-B14F-4D97-AF65-F5344CB8AC3E}">
        <p14:creationId xmlns:p14="http://schemas.microsoft.com/office/powerpoint/2010/main" val="2579614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_new chapter 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E32A98A-D341-704C-90EB-450D245D13D5}"/>
              </a:ext>
            </a:extLst>
          </p:cNvPr>
          <p:cNvPicPr>
            <a:picLocks noChangeAspect="1"/>
          </p:cNvPicPr>
          <p:nvPr/>
        </p:nvPicPr>
        <p:blipFill>
          <a:blip r:embed="rId2">
            <a:alphaModFix amt="10000"/>
            <a:extLst>
              <a:ext uri="{96DAC541-7B7A-43D3-8B79-37D633B846F1}">
                <asvg:svgBlip xmlns:asvg="http://schemas.microsoft.com/office/drawing/2016/SVG/main" r:embed="rId3"/>
              </a:ext>
            </a:extLst>
          </a:blip>
          <a:srcRect/>
          <a:stretch/>
        </p:blipFill>
        <p:spPr>
          <a:xfrm rot="-1200000">
            <a:off x="2160000" y="360000"/>
            <a:ext cx="10104120" cy="10104120"/>
          </a:xfrm>
          <a:prstGeom prst="rect">
            <a:avLst/>
          </a:prstGeom>
        </p:spPr>
      </p:pic>
      <p:sp>
        <p:nvSpPr>
          <p:cNvPr id="3" name="Rubrik 2">
            <a:extLst>
              <a:ext uri="{FF2B5EF4-FFF2-40B4-BE49-F238E27FC236}">
                <a16:creationId xmlns:a16="http://schemas.microsoft.com/office/drawing/2014/main" id="{28CBD7CB-1F37-7447-98D3-3B95602EB85D}"/>
              </a:ext>
            </a:extLst>
          </p:cNvPr>
          <p:cNvSpPr>
            <a:spLocks noGrp="1"/>
          </p:cNvSpPr>
          <p:nvPr>
            <p:ph type="title"/>
          </p:nvPr>
        </p:nvSpPr>
        <p:spPr>
          <a:xfrm>
            <a:off x="349900" y="1516548"/>
            <a:ext cx="11492200" cy="1325563"/>
          </a:xfrm>
          <a:prstGeom prst="rect">
            <a:avLst/>
          </a:prstGeom>
        </p:spPr>
        <p:txBody>
          <a:bodyPr anchor="ctr">
            <a:noAutofit/>
          </a:bodyPr>
          <a:lstStyle>
            <a:lvl1pPr marL="0" indent="0">
              <a:defRPr sz="5400">
                <a:solidFill>
                  <a:schemeClr val="accent1"/>
                </a:solidFill>
              </a:defRPr>
            </a:lvl1pPr>
          </a:lstStyle>
          <a:p>
            <a:r>
              <a:rPr lang="sv-SE"/>
              <a:t>Klicka här för att ändra mall för rubrikformat</a:t>
            </a:r>
          </a:p>
        </p:txBody>
      </p:sp>
      <p:sp>
        <p:nvSpPr>
          <p:cNvPr id="4" name="Platshållare för text 2">
            <a:extLst>
              <a:ext uri="{FF2B5EF4-FFF2-40B4-BE49-F238E27FC236}">
                <a16:creationId xmlns:a16="http://schemas.microsoft.com/office/drawing/2014/main" id="{6D5F04D9-314C-AF45-B5B1-78FFDA0F6E7A}"/>
              </a:ext>
            </a:extLst>
          </p:cNvPr>
          <p:cNvSpPr>
            <a:spLocks noGrp="1"/>
          </p:cNvSpPr>
          <p:nvPr>
            <p:ph type="body" idx="1"/>
          </p:nvPr>
        </p:nvSpPr>
        <p:spPr>
          <a:xfrm>
            <a:off x="349899" y="3055667"/>
            <a:ext cx="7261136" cy="664995"/>
          </a:xfrm>
        </p:spPr>
        <p:txBody>
          <a:bodyPr anchor="ctr">
            <a:normAutofit/>
          </a:bodyPr>
          <a:lstStyle>
            <a:lvl1pPr marL="0" indent="0">
              <a:lnSpc>
                <a:spcPct val="100000"/>
              </a:lnSpc>
              <a:buNone/>
              <a:defRPr sz="2400" b="0" i="0">
                <a:solidFill>
                  <a:schemeClr val="accent1"/>
                </a:solidFill>
                <a:latin typeface="Telegraf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10" name="Bildobjekt 9">
            <a:extLst>
              <a:ext uri="{FF2B5EF4-FFF2-40B4-BE49-F238E27FC236}">
                <a16:creationId xmlns:a16="http://schemas.microsoft.com/office/drawing/2014/main" id="{9E5F073F-9A07-BB46-A45E-F66780296371}"/>
              </a:ext>
            </a:extLst>
          </p:cNvPr>
          <p:cNvPicPr>
            <a:picLocks noChangeAspect="1"/>
          </p:cNvPicPr>
          <p:nvPr/>
        </p:nvPicPr>
        <p:blipFill>
          <a:blip r:embed="rId4"/>
          <a:stretch>
            <a:fillRect/>
          </a:stretch>
        </p:blipFill>
        <p:spPr>
          <a:xfrm>
            <a:off x="11241027" y="5939249"/>
            <a:ext cx="712879" cy="712879"/>
          </a:xfrm>
          <a:prstGeom prst="rect">
            <a:avLst/>
          </a:prstGeom>
        </p:spPr>
      </p:pic>
    </p:spTree>
    <p:extLst>
      <p:ext uri="{BB962C8B-B14F-4D97-AF65-F5344CB8AC3E}">
        <p14:creationId xmlns:p14="http://schemas.microsoft.com/office/powerpoint/2010/main" val="1336841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_Start 2">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C5650A64-F35F-0B49-91EE-0761279D1058}"/>
              </a:ext>
            </a:extLst>
          </p:cNvPr>
          <p:cNvSpPr/>
          <p:nvPr/>
        </p:nvSpPr>
        <p:spPr>
          <a:xfrm>
            <a:off x="6093030" y="0"/>
            <a:ext cx="6098969" cy="5988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3">
            <a:extLst>
              <a:ext uri="{FF2B5EF4-FFF2-40B4-BE49-F238E27FC236}">
                <a16:creationId xmlns:a16="http://schemas.microsoft.com/office/drawing/2014/main" id="{687DFA3F-90BA-8147-A74F-D9BA981633E4}"/>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ubrik 1">
            <a:extLst>
              <a:ext uri="{FF2B5EF4-FFF2-40B4-BE49-F238E27FC236}">
                <a16:creationId xmlns:a16="http://schemas.microsoft.com/office/drawing/2014/main" id="{86EFE6CD-4ADF-2349-8E97-07711A958F36}"/>
              </a:ext>
            </a:extLst>
          </p:cNvPr>
          <p:cNvSpPr>
            <a:spLocks noGrp="1"/>
          </p:cNvSpPr>
          <p:nvPr>
            <p:ph type="ctrTitle"/>
          </p:nvPr>
        </p:nvSpPr>
        <p:spPr>
          <a:xfrm>
            <a:off x="349900" y="2228850"/>
            <a:ext cx="5026543" cy="2512291"/>
          </a:xfrm>
          <a:prstGeom prst="rect">
            <a:avLst/>
          </a:prstGeom>
        </p:spPr>
        <p:txBody>
          <a:bodyPr anchor="t">
            <a:noAutofit/>
          </a:bodyPr>
          <a:lstStyle>
            <a:lvl1pPr algn="l">
              <a:defRPr sz="4400" b="1" i="0">
                <a:solidFill>
                  <a:schemeClr val="accent2"/>
                </a:solidFill>
                <a:latin typeface="Telegraf" pitchFamily="2" charset="77"/>
              </a:defRPr>
            </a:lvl1pPr>
          </a:lstStyle>
          <a:p>
            <a:r>
              <a:rPr lang="sv-SE"/>
              <a:t>Klicka här för att ändra mall för rubrikformat</a:t>
            </a:r>
          </a:p>
        </p:txBody>
      </p:sp>
      <p:sp>
        <p:nvSpPr>
          <p:cNvPr id="15" name="Underrubrik 2">
            <a:extLst>
              <a:ext uri="{FF2B5EF4-FFF2-40B4-BE49-F238E27FC236}">
                <a16:creationId xmlns:a16="http://schemas.microsoft.com/office/drawing/2014/main" id="{7A1E7185-735D-3542-B242-0C9F0806ED0F}"/>
              </a:ext>
            </a:extLst>
          </p:cNvPr>
          <p:cNvSpPr>
            <a:spLocks noGrp="1"/>
          </p:cNvSpPr>
          <p:nvPr>
            <p:ph type="subTitle" idx="1"/>
          </p:nvPr>
        </p:nvSpPr>
        <p:spPr>
          <a:xfrm>
            <a:off x="349899" y="1482436"/>
            <a:ext cx="5026544" cy="746414"/>
          </a:xfrm>
        </p:spPr>
        <p:txBody>
          <a:bodyPr anchor="ctr">
            <a:normAutofit/>
          </a:bodyPr>
          <a:lstStyle>
            <a:lvl1pPr marL="0" indent="0" algn="l">
              <a:buNone/>
              <a:defRPr sz="2000">
                <a:solidFill>
                  <a:schemeClr val="bg1"/>
                </a:solidFill>
                <a:latin typeface="Telegra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1" name="Bildobjekt 10">
            <a:extLst>
              <a:ext uri="{FF2B5EF4-FFF2-40B4-BE49-F238E27FC236}">
                <a16:creationId xmlns:a16="http://schemas.microsoft.com/office/drawing/2014/main" id="{01D271A5-FAD2-1544-85FA-153E04F7A1CF}"/>
              </a:ext>
            </a:extLst>
          </p:cNvPr>
          <p:cNvPicPr>
            <a:picLocks noChangeAspect="1"/>
          </p:cNvPicPr>
          <p:nvPr userDrawn="1"/>
        </p:nvPicPr>
        <p:blipFill>
          <a:blip r:embed="rId2"/>
          <a:stretch>
            <a:fillRect/>
          </a:stretch>
        </p:blipFill>
        <p:spPr>
          <a:xfrm>
            <a:off x="9667962" y="6275457"/>
            <a:ext cx="2177271" cy="300566"/>
          </a:xfrm>
          <a:prstGeom prst="rect">
            <a:avLst/>
          </a:prstGeom>
        </p:spPr>
      </p:pic>
      <p:sp>
        <p:nvSpPr>
          <p:cNvPr id="8" name="Platshållare för bild 4">
            <a:extLst>
              <a:ext uri="{FF2B5EF4-FFF2-40B4-BE49-F238E27FC236}">
                <a16:creationId xmlns:a16="http://schemas.microsoft.com/office/drawing/2014/main" id="{7703C39B-D78F-FB47-A4BC-EE9EE9E81582}"/>
              </a:ext>
            </a:extLst>
          </p:cNvPr>
          <p:cNvSpPr>
            <a:spLocks noGrp="1"/>
          </p:cNvSpPr>
          <p:nvPr>
            <p:ph type="pic" sz="quarter" idx="10"/>
          </p:nvPr>
        </p:nvSpPr>
        <p:spPr>
          <a:xfrm>
            <a:off x="6812587" y="797111"/>
            <a:ext cx="4572313" cy="4394200"/>
          </a:xfrm>
        </p:spPr>
        <p:txBody>
          <a:bodyPr anchor="ctr"/>
          <a:lstStyle>
            <a:lvl1pPr marL="447675" indent="-447675">
              <a:buFontTx/>
              <a:buBlip>
                <a:blip r:embed="rId3">
                  <a:extLst>
                    <a:ext uri="{96DAC541-7B7A-43D3-8B79-37D633B846F1}">
                      <asvg:svgBlip xmlns:asvg="http://schemas.microsoft.com/office/drawing/2016/SVG/main" r:embed="rId4"/>
                    </a:ext>
                  </a:extLst>
                </a:blip>
              </a:buBlip>
              <a:defRPr>
                <a:solidFill>
                  <a:schemeClr val="bg1"/>
                </a:solidFill>
              </a:defRPr>
            </a:lvl1pPr>
          </a:lstStyle>
          <a:p>
            <a:r>
              <a:rPr lang="sv-SE"/>
              <a:t>Klicka på ikonen för att lägga till en bild</a:t>
            </a:r>
          </a:p>
        </p:txBody>
      </p:sp>
    </p:spTree>
    <p:extLst>
      <p:ext uri="{BB962C8B-B14F-4D97-AF65-F5344CB8AC3E}">
        <p14:creationId xmlns:p14="http://schemas.microsoft.com/office/powerpoint/2010/main" val="621619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_new chapter">
    <p:bg>
      <p:bgPr>
        <a:solidFill>
          <a:schemeClr val="accent1"/>
        </a:solidFill>
        <a:effectLst/>
      </p:bgPr>
    </p:bg>
    <p:spTree>
      <p:nvGrpSpPr>
        <p:cNvPr id="1" name=""/>
        <p:cNvGrpSpPr/>
        <p:nvPr/>
      </p:nvGrpSpPr>
      <p:grpSpPr>
        <a:xfrm>
          <a:off x="0" y="0"/>
          <a:ext cx="0" cy="0"/>
          <a:chOff x="0" y="0"/>
          <a:chExt cx="0" cy="0"/>
        </a:xfrm>
      </p:grpSpPr>
      <p:sp>
        <p:nvSpPr>
          <p:cNvPr id="22" name="Rubrik 1">
            <a:extLst>
              <a:ext uri="{FF2B5EF4-FFF2-40B4-BE49-F238E27FC236}">
                <a16:creationId xmlns:a16="http://schemas.microsoft.com/office/drawing/2014/main" id="{B0EA4E24-3CA4-254A-B8C5-6EC043B97D91}"/>
              </a:ext>
            </a:extLst>
          </p:cNvPr>
          <p:cNvSpPr>
            <a:spLocks noGrp="1"/>
          </p:cNvSpPr>
          <p:nvPr>
            <p:ph type="ctrTitle"/>
          </p:nvPr>
        </p:nvSpPr>
        <p:spPr>
          <a:xfrm>
            <a:off x="654323" y="1631882"/>
            <a:ext cx="10883350" cy="2387600"/>
          </a:xfrm>
          <a:prstGeom prst="rect">
            <a:avLst/>
          </a:prstGeom>
        </p:spPr>
        <p:txBody>
          <a:bodyPr anchor="b">
            <a:noAutofit/>
          </a:bodyPr>
          <a:lstStyle>
            <a:lvl1pPr algn="ctr">
              <a:defRPr sz="7200" b="1" i="0">
                <a:solidFill>
                  <a:schemeClr val="accent2"/>
                </a:solidFill>
                <a:latin typeface="Telegraf" pitchFamily="2" charset="77"/>
              </a:defRPr>
            </a:lvl1pPr>
          </a:lstStyle>
          <a:p>
            <a:r>
              <a:rPr lang="sv-SE"/>
              <a:t>Klicka här för att ändra mall för rubrikformat</a:t>
            </a:r>
          </a:p>
        </p:txBody>
      </p:sp>
      <p:sp>
        <p:nvSpPr>
          <p:cNvPr id="23" name="Underrubrik 2">
            <a:extLst>
              <a:ext uri="{FF2B5EF4-FFF2-40B4-BE49-F238E27FC236}">
                <a16:creationId xmlns:a16="http://schemas.microsoft.com/office/drawing/2014/main" id="{BAAAD086-CA08-B94F-8EF0-6DA2FB65F3DF}"/>
              </a:ext>
            </a:extLst>
          </p:cNvPr>
          <p:cNvSpPr>
            <a:spLocks noGrp="1"/>
          </p:cNvSpPr>
          <p:nvPr>
            <p:ph type="subTitle" idx="1"/>
          </p:nvPr>
        </p:nvSpPr>
        <p:spPr>
          <a:xfrm>
            <a:off x="1524000" y="4019482"/>
            <a:ext cx="9144000" cy="1299025"/>
          </a:xfrm>
        </p:spPr>
        <p:txBody>
          <a:bodyPr/>
          <a:lstStyle>
            <a:lvl1pPr marL="0" indent="0" algn="ctr">
              <a:buNone/>
              <a:defRPr sz="2400" b="0" i="0">
                <a:solidFill>
                  <a:schemeClr val="bg1"/>
                </a:solidFill>
                <a:latin typeface="Telegra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336C7A42-ECE6-164D-BC9E-2633B5BB78B1}"/>
              </a:ext>
            </a:extLst>
          </p:cNvPr>
          <p:cNvPicPr>
            <a:picLocks noChangeAspect="1"/>
          </p:cNvPicPr>
          <p:nvPr/>
        </p:nvPicPr>
        <p:blipFill>
          <a:blip r:embed="rId2"/>
          <a:stretch>
            <a:fillRect/>
          </a:stretch>
        </p:blipFill>
        <p:spPr>
          <a:xfrm>
            <a:off x="11479696" y="6168681"/>
            <a:ext cx="474142" cy="474142"/>
          </a:xfrm>
          <a:prstGeom prst="rect">
            <a:avLst/>
          </a:prstGeom>
        </p:spPr>
      </p:pic>
    </p:spTree>
    <p:extLst>
      <p:ext uri="{BB962C8B-B14F-4D97-AF65-F5344CB8AC3E}">
        <p14:creationId xmlns:p14="http://schemas.microsoft.com/office/powerpoint/2010/main" val="2669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_new chapter image">
    <p:bg>
      <p:bgPr>
        <a:solidFill>
          <a:schemeClr val="accent1"/>
        </a:solidFill>
        <a:effectLst/>
      </p:bgPr>
    </p:bg>
    <p:spTree>
      <p:nvGrpSpPr>
        <p:cNvPr id="1" name=""/>
        <p:cNvGrpSpPr/>
        <p:nvPr/>
      </p:nvGrpSpPr>
      <p:grpSpPr>
        <a:xfrm>
          <a:off x="0" y="0"/>
          <a:ext cx="0" cy="0"/>
          <a:chOff x="0" y="0"/>
          <a:chExt cx="0" cy="0"/>
        </a:xfrm>
      </p:grpSpPr>
      <p:sp>
        <p:nvSpPr>
          <p:cNvPr id="9" name="Platshållare för bild 4">
            <a:extLst>
              <a:ext uri="{FF2B5EF4-FFF2-40B4-BE49-F238E27FC236}">
                <a16:creationId xmlns:a16="http://schemas.microsoft.com/office/drawing/2014/main" id="{234F50AD-CF1D-DA47-B09B-98D23D902A08}"/>
              </a:ext>
            </a:extLst>
          </p:cNvPr>
          <p:cNvSpPr>
            <a:spLocks noGrp="1"/>
          </p:cNvSpPr>
          <p:nvPr>
            <p:ph type="pic" sz="quarter" idx="10"/>
          </p:nvPr>
        </p:nvSpPr>
        <p:spPr>
          <a:xfrm>
            <a:off x="0" y="0"/>
            <a:ext cx="12192000" cy="6858000"/>
          </a:xfrm>
          <a:noFill/>
        </p:spPr>
        <p:txBody>
          <a:bodyPr anchor="ctr"/>
          <a:lstStyle>
            <a:lvl1pPr marL="447675" indent="-447675">
              <a:buFontTx/>
              <a:buBlip>
                <a:blip r:embed="rId2">
                  <a:extLst>
                    <a:ext uri="{96DAC541-7B7A-43D3-8B79-37D633B846F1}">
                      <asvg:svgBlip xmlns:asvg="http://schemas.microsoft.com/office/drawing/2016/SVG/main" r:embed="rId3"/>
                    </a:ext>
                  </a:extLst>
                </a:blip>
              </a:buBlip>
              <a:defRPr>
                <a:solidFill>
                  <a:schemeClr val="tx2"/>
                </a:solidFill>
              </a:defRPr>
            </a:lvl1pPr>
          </a:lstStyle>
          <a:p>
            <a:r>
              <a:rPr lang="sv-SE"/>
              <a:t>Klicka på ikonen för att lägga till en bild</a:t>
            </a:r>
          </a:p>
        </p:txBody>
      </p:sp>
      <p:sp>
        <p:nvSpPr>
          <p:cNvPr id="3" name="Underrubrik 2">
            <a:extLst>
              <a:ext uri="{FF2B5EF4-FFF2-40B4-BE49-F238E27FC236}">
                <a16:creationId xmlns:a16="http://schemas.microsoft.com/office/drawing/2014/main" id="{33301D2D-3FE0-5843-AA93-E8CCE8978BE7}"/>
              </a:ext>
            </a:extLst>
          </p:cNvPr>
          <p:cNvSpPr>
            <a:spLocks noGrp="1"/>
          </p:cNvSpPr>
          <p:nvPr>
            <p:ph type="subTitle" idx="1"/>
          </p:nvPr>
        </p:nvSpPr>
        <p:spPr>
          <a:xfrm>
            <a:off x="1524000" y="4019482"/>
            <a:ext cx="9144000" cy="1299025"/>
          </a:xfrm>
        </p:spPr>
        <p:txBody>
          <a:bodyPr/>
          <a:lstStyle>
            <a:lvl1pPr marL="0" indent="0" algn="ctr">
              <a:buNone/>
              <a:defRPr sz="2400" b="0" i="0">
                <a:solidFill>
                  <a:schemeClr val="accent2"/>
                </a:solidFill>
                <a:latin typeface="Telegra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7" name="Rubrik 1">
            <a:extLst>
              <a:ext uri="{FF2B5EF4-FFF2-40B4-BE49-F238E27FC236}">
                <a16:creationId xmlns:a16="http://schemas.microsoft.com/office/drawing/2014/main" id="{6BBE636A-9DB8-1543-BFFD-8874549C1E58}"/>
              </a:ext>
            </a:extLst>
          </p:cNvPr>
          <p:cNvSpPr>
            <a:spLocks noGrp="1"/>
          </p:cNvSpPr>
          <p:nvPr>
            <p:ph type="ctrTitle"/>
          </p:nvPr>
        </p:nvSpPr>
        <p:spPr>
          <a:xfrm>
            <a:off x="654323" y="1631882"/>
            <a:ext cx="10883350" cy="2387600"/>
          </a:xfrm>
          <a:prstGeom prst="rect">
            <a:avLst/>
          </a:prstGeom>
        </p:spPr>
        <p:txBody>
          <a:bodyPr anchor="b">
            <a:noAutofit/>
          </a:bodyPr>
          <a:lstStyle>
            <a:lvl1pPr algn="ctr">
              <a:defRPr sz="7200" b="1" i="0">
                <a:solidFill>
                  <a:schemeClr val="bg1"/>
                </a:solidFill>
                <a:latin typeface="Telegraf" pitchFamily="2" charset="77"/>
              </a:defRPr>
            </a:lvl1pPr>
          </a:lstStyle>
          <a:p>
            <a:r>
              <a:rPr lang="sv-SE"/>
              <a:t>Klicka här för att ändra mall för rubrikformat</a:t>
            </a:r>
          </a:p>
        </p:txBody>
      </p:sp>
      <p:pic>
        <p:nvPicPr>
          <p:cNvPr id="8" name="Bildobjekt 7">
            <a:extLst>
              <a:ext uri="{FF2B5EF4-FFF2-40B4-BE49-F238E27FC236}">
                <a16:creationId xmlns:a16="http://schemas.microsoft.com/office/drawing/2014/main" id="{028EE402-4946-624C-8CC1-BDB3DCAA62A1}"/>
              </a:ext>
            </a:extLst>
          </p:cNvPr>
          <p:cNvPicPr>
            <a:picLocks noChangeAspect="1"/>
          </p:cNvPicPr>
          <p:nvPr/>
        </p:nvPicPr>
        <p:blipFill>
          <a:blip r:embed="rId4"/>
          <a:stretch>
            <a:fillRect/>
          </a:stretch>
        </p:blipFill>
        <p:spPr>
          <a:xfrm>
            <a:off x="11479696" y="6168681"/>
            <a:ext cx="474142" cy="474142"/>
          </a:xfrm>
          <a:prstGeom prst="rect">
            <a:avLst/>
          </a:prstGeom>
        </p:spPr>
      </p:pic>
    </p:spTree>
    <p:extLst>
      <p:ext uri="{BB962C8B-B14F-4D97-AF65-F5344CB8AC3E}">
        <p14:creationId xmlns:p14="http://schemas.microsoft.com/office/powerpoint/2010/main" val="1375546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_textpage+im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899" y="550800"/>
            <a:ext cx="5311457" cy="1388359"/>
          </a:xfrm>
          <a:prstGeom prst="rect">
            <a:avLst/>
          </a:prstGeom>
        </p:spPr>
        <p:txBody>
          <a:bodyPr anchor="t">
            <a:normAutofit/>
          </a:bodyPr>
          <a:lstStyle>
            <a:lvl1pPr algn="l">
              <a:defRPr sz="4400" b="1" i="0">
                <a:latin typeface="Telegraf" pitchFamily="2" charset="77"/>
              </a:defRPr>
            </a:lvl1pPr>
          </a:lstStyle>
          <a:p>
            <a:r>
              <a:rPr lang="en-US"/>
              <a:t>CLICK TO EDIT MASTER TITLE STYLE</a:t>
            </a:r>
          </a:p>
        </p:txBody>
      </p:sp>
      <p:sp>
        <p:nvSpPr>
          <p:cNvPr id="3" name="Subtitle 2"/>
          <p:cNvSpPr>
            <a:spLocks noGrp="1"/>
          </p:cNvSpPr>
          <p:nvPr>
            <p:ph type="subTitle" idx="1"/>
          </p:nvPr>
        </p:nvSpPr>
        <p:spPr>
          <a:xfrm>
            <a:off x="349900" y="2049518"/>
            <a:ext cx="531145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5" name="Platshållare för bild 4">
            <a:extLst>
              <a:ext uri="{FF2B5EF4-FFF2-40B4-BE49-F238E27FC236}">
                <a16:creationId xmlns:a16="http://schemas.microsoft.com/office/drawing/2014/main" id="{EFDE9832-F767-4040-ADDA-73071D939696}"/>
              </a:ext>
            </a:extLst>
          </p:cNvPr>
          <p:cNvSpPr>
            <a:spLocks noGrp="1"/>
          </p:cNvSpPr>
          <p:nvPr>
            <p:ph type="pic" sz="quarter" idx="10"/>
          </p:nvPr>
        </p:nvSpPr>
        <p:spPr>
          <a:xfrm>
            <a:off x="6096000" y="0"/>
            <a:ext cx="6096000" cy="6858000"/>
          </a:xfrm>
        </p:spPr>
        <p:txBody>
          <a:bodyPr anchor="ctr"/>
          <a:lstStyle/>
          <a:p>
            <a:r>
              <a:rPr lang="sv-SE"/>
              <a:t>Klicka på ikonen för att lägga till en bild</a:t>
            </a:r>
          </a:p>
        </p:txBody>
      </p:sp>
      <p:sp>
        <p:nvSpPr>
          <p:cNvPr id="6" name="Platshållare för bildnummer 5">
            <a:extLst>
              <a:ext uri="{FF2B5EF4-FFF2-40B4-BE49-F238E27FC236}">
                <a16:creationId xmlns:a16="http://schemas.microsoft.com/office/drawing/2014/main" id="{65CE1916-0696-4051-8CE1-1163459A0409}"/>
              </a:ext>
            </a:extLst>
          </p:cNvPr>
          <p:cNvSpPr>
            <a:spLocks noGrp="1"/>
          </p:cNvSpPr>
          <p:nvPr>
            <p:ph type="sldNum" sz="quarter" idx="12"/>
          </p:nvPr>
        </p:nvSpPr>
        <p:spPr/>
        <p:txBody>
          <a:bodyPr/>
          <a:lstStyle/>
          <a:p>
            <a:fld id="{45CF5A6C-365E-094E-A59C-13EB2ACCE2A9}" type="slidenum">
              <a:rPr lang="sv-SE" smtClean="0"/>
              <a:pPr/>
              <a:t>‹#›</a:t>
            </a:fld>
            <a:endParaRPr lang="sv-SE"/>
          </a:p>
        </p:txBody>
      </p:sp>
    </p:spTree>
    <p:extLst>
      <p:ext uri="{BB962C8B-B14F-4D97-AF65-F5344CB8AC3E}">
        <p14:creationId xmlns:p14="http://schemas.microsoft.com/office/powerpoint/2010/main" val="15857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_textpage+img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99544" y="1102401"/>
            <a:ext cx="5311457" cy="1388359"/>
          </a:xfrm>
          <a:prstGeom prst="rect">
            <a:avLst/>
          </a:prstGeom>
        </p:spPr>
        <p:txBody>
          <a:bodyPr anchor="t">
            <a:normAutofit/>
          </a:bodyPr>
          <a:lstStyle>
            <a:lvl1pPr algn="l">
              <a:defRPr sz="4400" b="1" i="0">
                <a:latin typeface="Telegraf" pitchFamily="2" charset="77"/>
              </a:defRPr>
            </a:lvl1pPr>
          </a:lstStyle>
          <a:p>
            <a:r>
              <a:rPr lang="en-US"/>
              <a:t>CLICK TO EDIT MASTER TITLE STYLE</a:t>
            </a:r>
          </a:p>
        </p:txBody>
      </p:sp>
      <p:sp>
        <p:nvSpPr>
          <p:cNvPr id="3" name="Subtitle 2"/>
          <p:cNvSpPr>
            <a:spLocks noGrp="1"/>
          </p:cNvSpPr>
          <p:nvPr>
            <p:ph type="subTitle" idx="1"/>
          </p:nvPr>
        </p:nvSpPr>
        <p:spPr>
          <a:xfrm>
            <a:off x="6499544" y="2601119"/>
            <a:ext cx="531145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5" name="Platshållare för bild 4">
            <a:extLst>
              <a:ext uri="{FF2B5EF4-FFF2-40B4-BE49-F238E27FC236}">
                <a16:creationId xmlns:a16="http://schemas.microsoft.com/office/drawing/2014/main" id="{EE76E35A-1E3B-5D45-840E-A2B51BC645BB}"/>
              </a:ext>
            </a:extLst>
          </p:cNvPr>
          <p:cNvSpPr>
            <a:spLocks noGrp="1"/>
          </p:cNvSpPr>
          <p:nvPr>
            <p:ph type="pic" sz="quarter" idx="10"/>
          </p:nvPr>
        </p:nvSpPr>
        <p:spPr>
          <a:xfrm>
            <a:off x="0" y="0"/>
            <a:ext cx="6096000" cy="6858000"/>
          </a:xfrm>
        </p:spPr>
        <p:txBody>
          <a:bodyPr anchor="ctr"/>
          <a:lstStyle/>
          <a:p>
            <a:r>
              <a:rPr lang="sv-SE"/>
              <a:t>Klicka på ikonen för att lägga till en bild</a:t>
            </a:r>
          </a:p>
        </p:txBody>
      </p:sp>
    </p:spTree>
    <p:extLst>
      <p:ext uri="{BB962C8B-B14F-4D97-AF65-F5344CB8AC3E}">
        <p14:creationId xmlns:p14="http://schemas.microsoft.com/office/powerpoint/2010/main" val="572616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_case 1">
    <p:bg>
      <p:bgPr>
        <a:solidFill>
          <a:schemeClr val="accent2"/>
        </a:solidFill>
        <a:effectLst/>
      </p:bgPr>
    </p:bg>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CC7D55D8-48D3-F644-8169-17CF70EE9837}"/>
              </a:ext>
            </a:extLst>
          </p:cNvPr>
          <p:cNvSpPr/>
          <p:nvPr/>
        </p:nvSpPr>
        <p:spPr>
          <a:xfrm>
            <a:off x="7234947" y="0"/>
            <a:ext cx="495705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4">
            <a:extLst>
              <a:ext uri="{FF2B5EF4-FFF2-40B4-BE49-F238E27FC236}">
                <a16:creationId xmlns:a16="http://schemas.microsoft.com/office/drawing/2014/main" id="{445D56E6-B9AA-9448-991D-E2C87C10C945}"/>
              </a:ext>
            </a:extLst>
          </p:cNvPr>
          <p:cNvSpPr>
            <a:spLocks noGrp="1"/>
          </p:cNvSpPr>
          <p:nvPr>
            <p:ph type="title" hasCustomPrompt="1"/>
          </p:nvPr>
        </p:nvSpPr>
        <p:spPr>
          <a:xfrm>
            <a:off x="349900" y="825714"/>
            <a:ext cx="6086526" cy="703046"/>
          </a:xfrm>
        </p:spPr>
        <p:txBody>
          <a:bodyPr/>
          <a:lstStyle>
            <a:lvl1pPr>
              <a:defRPr>
                <a:solidFill>
                  <a:schemeClr val="accent1"/>
                </a:solidFill>
              </a:defRPr>
            </a:lvl1pPr>
          </a:lstStyle>
          <a:p>
            <a:r>
              <a:rPr lang="sv-SE" err="1"/>
              <a:t>Customer</a:t>
            </a:r>
            <a:r>
              <a:rPr lang="sv-SE"/>
              <a:t> </a:t>
            </a:r>
            <a:r>
              <a:rPr lang="sv-SE" err="1"/>
              <a:t>Name</a:t>
            </a:r>
            <a:endParaRPr lang="sv-SE"/>
          </a:p>
        </p:txBody>
      </p:sp>
      <p:sp>
        <p:nvSpPr>
          <p:cNvPr id="13" name="Platshållare för text 2">
            <a:extLst>
              <a:ext uri="{FF2B5EF4-FFF2-40B4-BE49-F238E27FC236}">
                <a16:creationId xmlns:a16="http://schemas.microsoft.com/office/drawing/2014/main" id="{BA83F655-00C4-1143-827F-146AE9B47E86}"/>
              </a:ext>
            </a:extLst>
          </p:cNvPr>
          <p:cNvSpPr>
            <a:spLocks noGrp="1"/>
          </p:cNvSpPr>
          <p:nvPr>
            <p:ph type="body" sz="quarter" idx="15" hasCustomPrompt="1"/>
          </p:nvPr>
        </p:nvSpPr>
        <p:spPr>
          <a:xfrm>
            <a:off x="349900" y="429430"/>
            <a:ext cx="1666875" cy="323487"/>
          </a:xfrm>
          <a:solidFill>
            <a:schemeClr val="tx2"/>
          </a:solidFill>
        </p:spPr>
        <p:txBody>
          <a:bodyPr anchor="ctr"/>
          <a:lstStyle>
            <a:lvl1pPr marL="0" indent="0" algn="ctr">
              <a:buNone/>
              <a:defRPr sz="1400" b="0" i="0">
                <a:solidFill>
                  <a:schemeClr val="accent2"/>
                </a:solidFill>
                <a:latin typeface="Telegraf Medium" pitchFamily="2" charset="77"/>
              </a:defRPr>
            </a:lvl1pPr>
          </a:lstStyle>
          <a:p>
            <a:pPr lvl="0"/>
            <a:r>
              <a:rPr lang="sv-SE"/>
              <a:t>CASE</a:t>
            </a:r>
          </a:p>
        </p:txBody>
      </p:sp>
      <p:sp>
        <p:nvSpPr>
          <p:cNvPr id="14" name="Platshållare för text 2">
            <a:extLst>
              <a:ext uri="{FF2B5EF4-FFF2-40B4-BE49-F238E27FC236}">
                <a16:creationId xmlns:a16="http://schemas.microsoft.com/office/drawing/2014/main" id="{1486603D-ADF5-3947-AB3A-F27546BFF40F}"/>
              </a:ext>
            </a:extLst>
          </p:cNvPr>
          <p:cNvSpPr>
            <a:spLocks noGrp="1"/>
          </p:cNvSpPr>
          <p:nvPr>
            <p:ph type="body" sz="quarter" idx="16" hasCustomPrompt="1"/>
          </p:nvPr>
        </p:nvSpPr>
        <p:spPr>
          <a:xfrm>
            <a:off x="349900" y="2017936"/>
            <a:ext cx="1666875" cy="323487"/>
          </a:xfrm>
          <a:solidFill>
            <a:schemeClr val="tx2"/>
          </a:solidFill>
        </p:spPr>
        <p:txBody>
          <a:bodyPr anchor="ctr"/>
          <a:lstStyle>
            <a:lvl1pPr marL="0" indent="0" algn="ctr">
              <a:buNone/>
              <a:defRPr sz="1400" b="0" i="0">
                <a:solidFill>
                  <a:schemeClr val="accent2"/>
                </a:solidFill>
                <a:latin typeface="Telegraf Medium" pitchFamily="2" charset="77"/>
              </a:defRPr>
            </a:lvl1pPr>
          </a:lstStyle>
          <a:p>
            <a:pPr lvl="0"/>
            <a:r>
              <a:rPr lang="sv-SE"/>
              <a:t>CHALLENGE</a:t>
            </a:r>
          </a:p>
        </p:txBody>
      </p:sp>
      <p:sp>
        <p:nvSpPr>
          <p:cNvPr id="21" name="Platshållare för text 2">
            <a:extLst>
              <a:ext uri="{FF2B5EF4-FFF2-40B4-BE49-F238E27FC236}">
                <a16:creationId xmlns:a16="http://schemas.microsoft.com/office/drawing/2014/main" id="{D17A4995-106D-274F-ADF8-3C62E0256291}"/>
              </a:ext>
            </a:extLst>
          </p:cNvPr>
          <p:cNvSpPr>
            <a:spLocks noGrp="1"/>
          </p:cNvSpPr>
          <p:nvPr>
            <p:ph type="body" sz="quarter" idx="17" hasCustomPrompt="1"/>
          </p:nvPr>
        </p:nvSpPr>
        <p:spPr>
          <a:xfrm>
            <a:off x="3707955" y="2017936"/>
            <a:ext cx="1666875" cy="323487"/>
          </a:xfrm>
          <a:solidFill>
            <a:schemeClr val="tx2"/>
          </a:solidFill>
        </p:spPr>
        <p:txBody>
          <a:bodyPr anchor="ctr"/>
          <a:lstStyle>
            <a:lvl1pPr marL="0" indent="0" algn="ctr">
              <a:buNone/>
              <a:defRPr sz="1400" b="0" i="0">
                <a:solidFill>
                  <a:schemeClr val="accent2"/>
                </a:solidFill>
                <a:latin typeface="Telegraf Medium" pitchFamily="2" charset="77"/>
              </a:defRPr>
            </a:lvl1pPr>
          </a:lstStyle>
          <a:p>
            <a:pPr lvl="0"/>
            <a:r>
              <a:rPr lang="sv-SE"/>
              <a:t>SOLUTION</a:t>
            </a:r>
          </a:p>
        </p:txBody>
      </p:sp>
      <p:sp>
        <p:nvSpPr>
          <p:cNvPr id="22" name="Platshållare för innehåll 2">
            <a:extLst>
              <a:ext uri="{FF2B5EF4-FFF2-40B4-BE49-F238E27FC236}">
                <a16:creationId xmlns:a16="http://schemas.microsoft.com/office/drawing/2014/main" id="{28FE9669-8768-954F-A120-589A819952D2}"/>
              </a:ext>
            </a:extLst>
          </p:cNvPr>
          <p:cNvSpPr>
            <a:spLocks noGrp="1"/>
          </p:cNvSpPr>
          <p:nvPr>
            <p:ph idx="1"/>
          </p:nvPr>
        </p:nvSpPr>
        <p:spPr>
          <a:xfrm>
            <a:off x="485004" y="2598731"/>
            <a:ext cx="2914401" cy="3493603"/>
          </a:xfrm>
        </p:spPr>
        <p:txBody>
          <a:bodyPr>
            <a:noAutofit/>
          </a:bodyPr>
          <a:lstStyle>
            <a:lvl1pPr marL="447675" indent="-447675">
              <a:lnSpc>
                <a:spcPct val="100000"/>
              </a:lnSpc>
              <a:buFontTx/>
              <a:buBlip>
                <a:blip r:embed="rId2">
                  <a:extLst>
                    <a:ext uri="{96DAC541-7B7A-43D3-8B79-37D633B846F1}">
                      <asvg:svgBlip xmlns:asvg="http://schemas.microsoft.com/office/drawing/2016/SVG/main" r:embed="rId3"/>
                    </a:ext>
                  </a:extLst>
                </a:blip>
              </a:buBlip>
              <a:defRPr sz="1200"/>
            </a:lvl1pPr>
            <a:lvl2pPr marL="895350" indent="-447675">
              <a:lnSpc>
                <a:spcPct val="100000"/>
              </a:lnSpc>
              <a:buFontTx/>
              <a:buBlip>
                <a:blip r:embed="rId2">
                  <a:extLst>
                    <a:ext uri="{96DAC541-7B7A-43D3-8B79-37D633B846F1}">
                      <asvg:svgBlip xmlns:asvg="http://schemas.microsoft.com/office/drawing/2016/SVG/main" r:embed="rId3"/>
                    </a:ext>
                  </a:extLst>
                </a:blip>
              </a:buBlip>
              <a:defRPr sz="1100"/>
            </a:lvl2pPr>
            <a:lvl3pPr marL="1257300" indent="-361950">
              <a:lnSpc>
                <a:spcPct val="100000"/>
              </a:lnSpc>
              <a:buFontTx/>
              <a:buBlip>
                <a:blip r:embed="rId2">
                  <a:extLst>
                    <a:ext uri="{96DAC541-7B7A-43D3-8B79-37D633B846F1}">
                      <asvg:svgBlip xmlns:asvg="http://schemas.microsoft.com/office/drawing/2016/SVG/main" r:embed="rId3"/>
                    </a:ext>
                  </a:extLst>
                </a:blip>
              </a:buBlip>
              <a:defRPr sz="1050"/>
            </a:lvl3pPr>
            <a:lvl4pPr marL="1704975" indent="-361950">
              <a:lnSpc>
                <a:spcPct val="100000"/>
              </a:lnSpc>
              <a:buFontTx/>
              <a:buBlip>
                <a:blip r:embed="rId2">
                  <a:extLst>
                    <a:ext uri="{96DAC541-7B7A-43D3-8B79-37D633B846F1}">
                      <asvg:svgBlip xmlns:asvg="http://schemas.microsoft.com/office/drawing/2016/SVG/main" r:embed="rId3"/>
                    </a:ext>
                  </a:extLst>
                </a:blip>
              </a:buBlip>
              <a:defRPr sz="1000"/>
            </a:lvl4pPr>
            <a:lvl5pPr marL="2152650" indent="-361950">
              <a:lnSpc>
                <a:spcPct val="100000"/>
              </a:lnSpc>
              <a:buFontTx/>
              <a:buBlip>
                <a:blip r:embed="rId2">
                  <a:extLst>
                    <a:ext uri="{96DAC541-7B7A-43D3-8B79-37D633B846F1}">
                      <asvg:svgBlip xmlns:asvg="http://schemas.microsoft.com/office/drawing/2016/SVG/main" r:embed="rId3"/>
                    </a:ext>
                  </a:extLst>
                </a:blip>
              </a:buBlip>
              <a:defRPr sz="1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innehåll 2">
            <a:extLst>
              <a:ext uri="{FF2B5EF4-FFF2-40B4-BE49-F238E27FC236}">
                <a16:creationId xmlns:a16="http://schemas.microsoft.com/office/drawing/2014/main" id="{25A18EAA-BDFD-2F4C-AABB-EC0EC7CFA583}"/>
              </a:ext>
            </a:extLst>
          </p:cNvPr>
          <p:cNvSpPr>
            <a:spLocks noGrp="1"/>
          </p:cNvSpPr>
          <p:nvPr>
            <p:ph idx="19"/>
          </p:nvPr>
        </p:nvSpPr>
        <p:spPr>
          <a:xfrm>
            <a:off x="3843059" y="2598731"/>
            <a:ext cx="2914401" cy="3493603"/>
          </a:xfrm>
        </p:spPr>
        <p:txBody>
          <a:bodyPr>
            <a:noAutofit/>
          </a:bodyPr>
          <a:lstStyle>
            <a:lvl1pPr marL="447675" indent="-447675">
              <a:lnSpc>
                <a:spcPct val="100000"/>
              </a:lnSpc>
              <a:buFontTx/>
              <a:buBlip>
                <a:blip r:embed="rId2">
                  <a:extLst>
                    <a:ext uri="{96DAC541-7B7A-43D3-8B79-37D633B846F1}">
                      <asvg:svgBlip xmlns:asvg="http://schemas.microsoft.com/office/drawing/2016/SVG/main" r:embed="rId3"/>
                    </a:ext>
                  </a:extLst>
                </a:blip>
              </a:buBlip>
              <a:defRPr sz="1200"/>
            </a:lvl1pPr>
            <a:lvl2pPr marL="895350" indent="-447675">
              <a:lnSpc>
                <a:spcPct val="100000"/>
              </a:lnSpc>
              <a:buFontTx/>
              <a:buBlip>
                <a:blip r:embed="rId2">
                  <a:extLst>
                    <a:ext uri="{96DAC541-7B7A-43D3-8B79-37D633B846F1}">
                      <asvg:svgBlip xmlns:asvg="http://schemas.microsoft.com/office/drawing/2016/SVG/main" r:embed="rId3"/>
                    </a:ext>
                  </a:extLst>
                </a:blip>
              </a:buBlip>
              <a:defRPr sz="1100"/>
            </a:lvl2pPr>
            <a:lvl3pPr marL="1257300" indent="-361950">
              <a:lnSpc>
                <a:spcPct val="100000"/>
              </a:lnSpc>
              <a:buFontTx/>
              <a:buBlip>
                <a:blip r:embed="rId2">
                  <a:extLst>
                    <a:ext uri="{96DAC541-7B7A-43D3-8B79-37D633B846F1}">
                      <asvg:svgBlip xmlns:asvg="http://schemas.microsoft.com/office/drawing/2016/SVG/main" r:embed="rId3"/>
                    </a:ext>
                  </a:extLst>
                </a:blip>
              </a:buBlip>
              <a:defRPr sz="1050"/>
            </a:lvl3pPr>
            <a:lvl4pPr marL="1704975" indent="-361950">
              <a:lnSpc>
                <a:spcPct val="100000"/>
              </a:lnSpc>
              <a:buFontTx/>
              <a:buBlip>
                <a:blip r:embed="rId2">
                  <a:extLst>
                    <a:ext uri="{96DAC541-7B7A-43D3-8B79-37D633B846F1}">
                      <asvg:svgBlip xmlns:asvg="http://schemas.microsoft.com/office/drawing/2016/SVG/main" r:embed="rId3"/>
                    </a:ext>
                  </a:extLst>
                </a:blip>
              </a:buBlip>
              <a:defRPr sz="1000"/>
            </a:lvl4pPr>
            <a:lvl5pPr marL="2152650" indent="-361950">
              <a:lnSpc>
                <a:spcPct val="100000"/>
              </a:lnSpc>
              <a:buFontTx/>
              <a:buBlip>
                <a:blip r:embed="rId2">
                  <a:extLst>
                    <a:ext uri="{96DAC541-7B7A-43D3-8B79-37D633B846F1}">
                      <asvg:svgBlip xmlns:asvg="http://schemas.microsoft.com/office/drawing/2016/SVG/main" r:embed="rId3"/>
                    </a:ext>
                  </a:extLst>
                </a:blip>
              </a:buBlip>
              <a:defRPr sz="1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5" name="Underrubrik 2">
            <a:extLst>
              <a:ext uri="{FF2B5EF4-FFF2-40B4-BE49-F238E27FC236}">
                <a16:creationId xmlns:a16="http://schemas.microsoft.com/office/drawing/2014/main" id="{87285F3E-B251-1343-805D-9CC307326D59}"/>
              </a:ext>
            </a:extLst>
          </p:cNvPr>
          <p:cNvSpPr>
            <a:spLocks noGrp="1"/>
          </p:cNvSpPr>
          <p:nvPr>
            <p:ph type="subTitle" idx="12" hasCustomPrompt="1"/>
          </p:nvPr>
        </p:nvSpPr>
        <p:spPr>
          <a:xfrm>
            <a:off x="7892386" y="803260"/>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RESULT</a:t>
            </a:r>
          </a:p>
        </p:txBody>
      </p:sp>
      <p:sp>
        <p:nvSpPr>
          <p:cNvPr id="26" name="Platshållare för innehåll 2">
            <a:extLst>
              <a:ext uri="{FF2B5EF4-FFF2-40B4-BE49-F238E27FC236}">
                <a16:creationId xmlns:a16="http://schemas.microsoft.com/office/drawing/2014/main" id="{092C8E9E-1D57-3C42-AA88-058C2725E5D7}"/>
              </a:ext>
            </a:extLst>
          </p:cNvPr>
          <p:cNvSpPr>
            <a:spLocks noGrp="1"/>
          </p:cNvSpPr>
          <p:nvPr>
            <p:ph idx="20"/>
          </p:nvPr>
        </p:nvSpPr>
        <p:spPr>
          <a:xfrm>
            <a:off x="7892386" y="1244269"/>
            <a:ext cx="3611885" cy="5091211"/>
          </a:xfrm>
        </p:spPr>
        <p:txBody>
          <a:bodyPr>
            <a:normAutofit/>
          </a:bodyPr>
          <a:lstStyle>
            <a:lvl1pPr marL="447675" indent="-447675">
              <a:lnSpc>
                <a:spcPct val="100000"/>
              </a:lnSpc>
              <a:buFontTx/>
              <a:buBlip>
                <a:blip r:embed="rId4">
                  <a:extLst>
                    <a:ext uri="{96DAC541-7B7A-43D3-8B79-37D633B846F1}">
                      <asvg:svgBlip xmlns:asvg="http://schemas.microsoft.com/office/drawing/2016/SVG/main" r:embed="rId5"/>
                    </a:ext>
                  </a:extLst>
                </a:blip>
              </a:buBlip>
              <a:defRPr sz="1600">
                <a:solidFill>
                  <a:schemeClr val="accent2"/>
                </a:solidFill>
              </a:defRPr>
            </a:lvl1pPr>
            <a:lvl2pPr marL="895350" indent="-447675">
              <a:lnSpc>
                <a:spcPct val="100000"/>
              </a:lnSpc>
              <a:buFontTx/>
              <a:buBlip>
                <a:blip r:embed="rId4">
                  <a:extLst>
                    <a:ext uri="{96DAC541-7B7A-43D3-8B79-37D633B846F1}">
                      <asvg:svgBlip xmlns:asvg="http://schemas.microsoft.com/office/drawing/2016/SVG/main" r:embed="rId5"/>
                    </a:ext>
                  </a:extLst>
                </a:blip>
              </a:buBlip>
              <a:defRPr sz="1400">
                <a:solidFill>
                  <a:schemeClr val="accent2"/>
                </a:solidFill>
              </a:defRPr>
            </a:lvl2pPr>
            <a:lvl3pPr marL="1257300" indent="-361950">
              <a:lnSpc>
                <a:spcPct val="100000"/>
              </a:lnSpc>
              <a:buFontTx/>
              <a:buBlip>
                <a:blip r:embed="rId4">
                  <a:extLst>
                    <a:ext uri="{96DAC541-7B7A-43D3-8B79-37D633B846F1}">
                      <asvg:svgBlip xmlns:asvg="http://schemas.microsoft.com/office/drawing/2016/SVG/main" r:embed="rId5"/>
                    </a:ext>
                  </a:extLst>
                </a:blip>
              </a:buBlip>
              <a:defRPr sz="1200">
                <a:solidFill>
                  <a:schemeClr val="accent2"/>
                </a:solidFill>
              </a:defRPr>
            </a:lvl3pPr>
            <a:lvl4pPr marL="1704975" indent="-361950">
              <a:lnSpc>
                <a:spcPct val="100000"/>
              </a:lnSpc>
              <a:buFontTx/>
              <a:buBlip>
                <a:blip r:embed="rId4">
                  <a:extLst>
                    <a:ext uri="{96DAC541-7B7A-43D3-8B79-37D633B846F1}">
                      <asvg:svgBlip xmlns:asvg="http://schemas.microsoft.com/office/drawing/2016/SVG/main" r:embed="rId5"/>
                    </a:ext>
                  </a:extLst>
                </a:blip>
              </a:buBlip>
              <a:defRPr sz="1100">
                <a:solidFill>
                  <a:schemeClr val="accent2"/>
                </a:solidFill>
              </a:defRPr>
            </a:lvl4pPr>
            <a:lvl5pPr marL="2152650" indent="-361950">
              <a:lnSpc>
                <a:spcPct val="100000"/>
              </a:lnSpc>
              <a:buFontTx/>
              <a:buBlip>
                <a:blip r:embed="rId4">
                  <a:extLst>
                    <a:ext uri="{96DAC541-7B7A-43D3-8B79-37D633B846F1}">
                      <asvg:svgBlip xmlns:asvg="http://schemas.microsoft.com/office/drawing/2016/SVG/main" r:embed="rId5"/>
                    </a:ext>
                  </a:extLst>
                </a:blip>
              </a:buBlip>
              <a:defRPr sz="1100">
                <a:solidFill>
                  <a:schemeClr val="accent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53637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_case 2">
    <p:bg>
      <p:bgPr>
        <a:solidFill>
          <a:schemeClr val="tx2"/>
        </a:solidFill>
        <a:effectLst/>
      </p:bgPr>
    </p:bg>
    <p:spTree>
      <p:nvGrpSpPr>
        <p:cNvPr id="1" name=""/>
        <p:cNvGrpSpPr/>
        <p:nvPr/>
      </p:nvGrpSpPr>
      <p:grpSpPr>
        <a:xfrm>
          <a:off x="0" y="0"/>
          <a:ext cx="0" cy="0"/>
          <a:chOff x="0" y="0"/>
          <a:chExt cx="0" cy="0"/>
        </a:xfrm>
      </p:grpSpPr>
      <p:pic>
        <p:nvPicPr>
          <p:cNvPr id="27" name="Bildobjekt 26">
            <a:extLst>
              <a:ext uri="{FF2B5EF4-FFF2-40B4-BE49-F238E27FC236}">
                <a16:creationId xmlns:a16="http://schemas.microsoft.com/office/drawing/2014/main" id="{F4756DA7-DED1-D441-9DC4-7392F67DB14B}"/>
              </a:ext>
            </a:extLst>
          </p:cNvPr>
          <p:cNvPicPr>
            <a:picLocks noChangeAspect="1"/>
          </p:cNvPicPr>
          <p:nvPr/>
        </p:nvPicPr>
        <p:blipFill>
          <a:blip r:embed="rId2">
            <a:alphaModFix amt="10000"/>
            <a:extLst>
              <a:ext uri="{96DAC541-7B7A-43D3-8B79-37D633B846F1}">
                <asvg:svgBlip xmlns:asvg="http://schemas.microsoft.com/office/drawing/2016/SVG/main" r:embed="rId3"/>
              </a:ext>
            </a:extLst>
          </a:blip>
          <a:srcRect/>
          <a:stretch/>
        </p:blipFill>
        <p:spPr>
          <a:xfrm rot="-1200000">
            <a:off x="2160000" y="360000"/>
            <a:ext cx="10104120" cy="10104120"/>
          </a:xfrm>
          <a:prstGeom prst="rect">
            <a:avLst/>
          </a:prstGeom>
        </p:spPr>
      </p:pic>
      <p:sp>
        <p:nvSpPr>
          <p:cNvPr id="5" name="Rubrik 4">
            <a:extLst>
              <a:ext uri="{FF2B5EF4-FFF2-40B4-BE49-F238E27FC236}">
                <a16:creationId xmlns:a16="http://schemas.microsoft.com/office/drawing/2014/main" id="{445D56E6-B9AA-9448-991D-E2C87C10C945}"/>
              </a:ext>
            </a:extLst>
          </p:cNvPr>
          <p:cNvSpPr>
            <a:spLocks noGrp="1"/>
          </p:cNvSpPr>
          <p:nvPr>
            <p:ph type="title" hasCustomPrompt="1"/>
          </p:nvPr>
        </p:nvSpPr>
        <p:spPr>
          <a:xfrm>
            <a:off x="349900" y="825714"/>
            <a:ext cx="6086526" cy="703046"/>
          </a:xfrm>
        </p:spPr>
        <p:txBody>
          <a:bodyPr/>
          <a:lstStyle>
            <a:lvl1pPr>
              <a:defRPr>
                <a:solidFill>
                  <a:schemeClr val="bg1"/>
                </a:solidFill>
              </a:defRPr>
            </a:lvl1pPr>
          </a:lstStyle>
          <a:p>
            <a:r>
              <a:rPr lang="sv-SE" err="1"/>
              <a:t>Customer</a:t>
            </a:r>
            <a:r>
              <a:rPr lang="sv-SE"/>
              <a:t> </a:t>
            </a:r>
            <a:r>
              <a:rPr lang="sv-SE" err="1"/>
              <a:t>Name</a:t>
            </a:r>
            <a:endParaRPr lang="sv-SE"/>
          </a:p>
        </p:txBody>
      </p:sp>
      <p:sp>
        <p:nvSpPr>
          <p:cNvPr id="14" name="Platshållare för innehåll 2">
            <a:extLst>
              <a:ext uri="{FF2B5EF4-FFF2-40B4-BE49-F238E27FC236}">
                <a16:creationId xmlns:a16="http://schemas.microsoft.com/office/drawing/2014/main" id="{1DDD6811-8387-3647-B72A-AD92F8CACBC1}"/>
              </a:ext>
            </a:extLst>
          </p:cNvPr>
          <p:cNvSpPr>
            <a:spLocks noGrp="1"/>
          </p:cNvSpPr>
          <p:nvPr>
            <p:ph idx="1"/>
          </p:nvPr>
        </p:nvSpPr>
        <p:spPr>
          <a:xfrm>
            <a:off x="451170" y="2554330"/>
            <a:ext cx="2982465" cy="3493603"/>
          </a:xfrm>
        </p:spPr>
        <p:txBody>
          <a:bodyPr>
            <a:noAutofit/>
          </a:bodyPr>
          <a:lstStyle>
            <a:lvl1pPr marL="447675" indent="-447675">
              <a:lnSpc>
                <a:spcPct val="100000"/>
              </a:lnSpc>
              <a:buFontTx/>
              <a:buBlip>
                <a:blip r:embed="rId4">
                  <a:extLst>
                    <a:ext uri="{96DAC541-7B7A-43D3-8B79-37D633B846F1}">
                      <asvg:svgBlip xmlns:asvg="http://schemas.microsoft.com/office/drawing/2016/SVG/main" r:embed="rId5"/>
                    </a:ext>
                  </a:extLst>
                </a:blip>
              </a:buBlip>
              <a:defRPr sz="1200"/>
            </a:lvl1pPr>
            <a:lvl2pPr marL="895350" indent="-447675">
              <a:lnSpc>
                <a:spcPct val="100000"/>
              </a:lnSpc>
              <a:buFontTx/>
              <a:buBlip>
                <a:blip r:embed="rId4">
                  <a:extLst>
                    <a:ext uri="{96DAC541-7B7A-43D3-8B79-37D633B846F1}">
                      <asvg:svgBlip xmlns:asvg="http://schemas.microsoft.com/office/drawing/2016/SVG/main" r:embed="rId5"/>
                    </a:ext>
                  </a:extLst>
                </a:blip>
              </a:buBlip>
              <a:defRPr sz="1100"/>
            </a:lvl2pPr>
            <a:lvl3pPr marL="1257300" indent="-361950">
              <a:lnSpc>
                <a:spcPct val="100000"/>
              </a:lnSpc>
              <a:buFontTx/>
              <a:buBlip>
                <a:blip r:embed="rId4">
                  <a:extLst>
                    <a:ext uri="{96DAC541-7B7A-43D3-8B79-37D633B846F1}">
                      <asvg:svgBlip xmlns:asvg="http://schemas.microsoft.com/office/drawing/2016/SVG/main" r:embed="rId5"/>
                    </a:ext>
                  </a:extLst>
                </a:blip>
              </a:buBlip>
              <a:defRPr sz="1050"/>
            </a:lvl3pPr>
            <a:lvl4pPr marL="1704975" indent="-361950">
              <a:lnSpc>
                <a:spcPct val="100000"/>
              </a:lnSpc>
              <a:buFontTx/>
              <a:buBlip>
                <a:blip r:embed="rId4">
                  <a:extLst>
                    <a:ext uri="{96DAC541-7B7A-43D3-8B79-37D633B846F1}">
                      <asvg:svgBlip xmlns:asvg="http://schemas.microsoft.com/office/drawing/2016/SVG/main" r:embed="rId5"/>
                    </a:ext>
                  </a:extLst>
                </a:blip>
              </a:buBlip>
              <a:defRPr sz="1000"/>
            </a:lvl4pPr>
            <a:lvl5pPr marL="2152650" indent="-361950">
              <a:lnSpc>
                <a:spcPct val="100000"/>
              </a:lnSpc>
              <a:buFontTx/>
              <a:buBlip>
                <a:blip r:embed="rId4">
                  <a:extLst>
                    <a:ext uri="{96DAC541-7B7A-43D3-8B79-37D633B846F1}">
                      <asvg:svgBlip xmlns:asvg="http://schemas.microsoft.com/office/drawing/2016/SVG/main" r:embed="rId5"/>
                    </a:ext>
                  </a:extLst>
                </a:blip>
              </a:buBlip>
              <a:defRPr sz="1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innehåll 2">
            <a:extLst>
              <a:ext uri="{FF2B5EF4-FFF2-40B4-BE49-F238E27FC236}">
                <a16:creationId xmlns:a16="http://schemas.microsoft.com/office/drawing/2014/main" id="{6EF671A8-C15E-D14B-B7DF-4A07C873ADF8}"/>
              </a:ext>
            </a:extLst>
          </p:cNvPr>
          <p:cNvSpPr>
            <a:spLocks noGrp="1"/>
          </p:cNvSpPr>
          <p:nvPr>
            <p:ph idx="10"/>
          </p:nvPr>
        </p:nvSpPr>
        <p:spPr>
          <a:xfrm>
            <a:off x="4108572" y="2554330"/>
            <a:ext cx="2982465" cy="3493603"/>
          </a:xfrm>
        </p:spPr>
        <p:txBody>
          <a:bodyPr>
            <a:noAutofit/>
          </a:bodyPr>
          <a:lstStyle>
            <a:lvl1pPr marL="447675" indent="-447675">
              <a:lnSpc>
                <a:spcPct val="100000"/>
              </a:lnSpc>
              <a:buFontTx/>
              <a:buBlip>
                <a:blip r:embed="rId4">
                  <a:extLst>
                    <a:ext uri="{96DAC541-7B7A-43D3-8B79-37D633B846F1}">
                      <asvg:svgBlip xmlns:asvg="http://schemas.microsoft.com/office/drawing/2016/SVG/main" r:embed="rId5"/>
                    </a:ext>
                  </a:extLst>
                </a:blip>
              </a:buBlip>
              <a:defRPr sz="1200"/>
            </a:lvl1pPr>
            <a:lvl2pPr marL="895350" indent="-447675">
              <a:lnSpc>
                <a:spcPct val="100000"/>
              </a:lnSpc>
              <a:buFontTx/>
              <a:buBlip>
                <a:blip r:embed="rId4">
                  <a:extLst>
                    <a:ext uri="{96DAC541-7B7A-43D3-8B79-37D633B846F1}">
                      <asvg:svgBlip xmlns:asvg="http://schemas.microsoft.com/office/drawing/2016/SVG/main" r:embed="rId5"/>
                    </a:ext>
                  </a:extLst>
                </a:blip>
              </a:buBlip>
              <a:defRPr sz="1100"/>
            </a:lvl2pPr>
            <a:lvl3pPr marL="1257300" indent="-361950">
              <a:lnSpc>
                <a:spcPct val="100000"/>
              </a:lnSpc>
              <a:buFontTx/>
              <a:buBlip>
                <a:blip r:embed="rId4">
                  <a:extLst>
                    <a:ext uri="{96DAC541-7B7A-43D3-8B79-37D633B846F1}">
                      <asvg:svgBlip xmlns:asvg="http://schemas.microsoft.com/office/drawing/2016/SVG/main" r:embed="rId5"/>
                    </a:ext>
                  </a:extLst>
                </a:blip>
              </a:buBlip>
              <a:defRPr sz="1050"/>
            </a:lvl3pPr>
            <a:lvl4pPr marL="1704975" indent="-361950">
              <a:lnSpc>
                <a:spcPct val="100000"/>
              </a:lnSpc>
              <a:buFontTx/>
              <a:buBlip>
                <a:blip r:embed="rId4">
                  <a:extLst>
                    <a:ext uri="{96DAC541-7B7A-43D3-8B79-37D633B846F1}">
                      <asvg:svgBlip xmlns:asvg="http://schemas.microsoft.com/office/drawing/2016/SVG/main" r:embed="rId5"/>
                    </a:ext>
                  </a:extLst>
                </a:blip>
              </a:buBlip>
              <a:defRPr sz="1000"/>
            </a:lvl4pPr>
            <a:lvl5pPr marL="2152650" indent="-361950">
              <a:lnSpc>
                <a:spcPct val="100000"/>
              </a:lnSpc>
              <a:buFontTx/>
              <a:buBlip>
                <a:blip r:embed="rId4">
                  <a:extLst>
                    <a:ext uri="{96DAC541-7B7A-43D3-8B79-37D633B846F1}">
                      <asvg:svgBlip xmlns:asvg="http://schemas.microsoft.com/office/drawing/2016/SVG/main" r:embed="rId5"/>
                    </a:ext>
                  </a:extLst>
                </a:blip>
              </a:buBlip>
              <a:defRPr sz="1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2">
            <a:extLst>
              <a:ext uri="{FF2B5EF4-FFF2-40B4-BE49-F238E27FC236}">
                <a16:creationId xmlns:a16="http://schemas.microsoft.com/office/drawing/2014/main" id="{46476856-FAC9-7F40-B151-D8183BF960AD}"/>
              </a:ext>
            </a:extLst>
          </p:cNvPr>
          <p:cNvSpPr>
            <a:spLocks noGrp="1"/>
          </p:cNvSpPr>
          <p:nvPr>
            <p:ph idx="11"/>
          </p:nvPr>
        </p:nvSpPr>
        <p:spPr>
          <a:xfrm>
            <a:off x="7713418" y="2554330"/>
            <a:ext cx="2982465" cy="3493603"/>
          </a:xfrm>
        </p:spPr>
        <p:txBody>
          <a:bodyPr>
            <a:noAutofit/>
          </a:bodyPr>
          <a:lstStyle>
            <a:lvl1pPr marL="447675" indent="-447675">
              <a:lnSpc>
                <a:spcPct val="100000"/>
              </a:lnSpc>
              <a:buFontTx/>
              <a:buBlip>
                <a:blip r:embed="rId4">
                  <a:extLst>
                    <a:ext uri="{96DAC541-7B7A-43D3-8B79-37D633B846F1}">
                      <asvg:svgBlip xmlns:asvg="http://schemas.microsoft.com/office/drawing/2016/SVG/main" r:embed="rId5"/>
                    </a:ext>
                  </a:extLst>
                </a:blip>
              </a:buBlip>
              <a:defRPr sz="1200"/>
            </a:lvl1pPr>
            <a:lvl2pPr marL="895350" indent="-447675">
              <a:lnSpc>
                <a:spcPct val="100000"/>
              </a:lnSpc>
              <a:buFontTx/>
              <a:buBlip>
                <a:blip r:embed="rId4">
                  <a:extLst>
                    <a:ext uri="{96DAC541-7B7A-43D3-8B79-37D633B846F1}">
                      <asvg:svgBlip xmlns:asvg="http://schemas.microsoft.com/office/drawing/2016/SVG/main" r:embed="rId5"/>
                    </a:ext>
                  </a:extLst>
                </a:blip>
              </a:buBlip>
              <a:defRPr sz="1100"/>
            </a:lvl2pPr>
            <a:lvl3pPr marL="1257300" indent="-361950">
              <a:lnSpc>
                <a:spcPct val="100000"/>
              </a:lnSpc>
              <a:buFontTx/>
              <a:buBlip>
                <a:blip r:embed="rId4">
                  <a:extLst>
                    <a:ext uri="{96DAC541-7B7A-43D3-8B79-37D633B846F1}">
                      <asvg:svgBlip xmlns:asvg="http://schemas.microsoft.com/office/drawing/2016/SVG/main" r:embed="rId5"/>
                    </a:ext>
                  </a:extLst>
                </a:blip>
              </a:buBlip>
              <a:defRPr sz="1050"/>
            </a:lvl3pPr>
            <a:lvl4pPr marL="1704975" indent="-361950">
              <a:lnSpc>
                <a:spcPct val="100000"/>
              </a:lnSpc>
              <a:buFontTx/>
              <a:buBlip>
                <a:blip r:embed="rId4">
                  <a:extLst>
                    <a:ext uri="{96DAC541-7B7A-43D3-8B79-37D633B846F1}">
                      <asvg:svgBlip xmlns:asvg="http://schemas.microsoft.com/office/drawing/2016/SVG/main" r:embed="rId5"/>
                    </a:ext>
                  </a:extLst>
                </a:blip>
              </a:buBlip>
              <a:defRPr sz="1000"/>
            </a:lvl4pPr>
            <a:lvl5pPr marL="2152650" indent="-361950">
              <a:lnSpc>
                <a:spcPct val="100000"/>
              </a:lnSpc>
              <a:buFontTx/>
              <a:buBlip>
                <a:blip r:embed="rId4">
                  <a:extLst>
                    <a:ext uri="{96DAC541-7B7A-43D3-8B79-37D633B846F1}">
                      <asvg:svgBlip xmlns:asvg="http://schemas.microsoft.com/office/drawing/2016/SVG/main" r:embed="rId5"/>
                    </a:ext>
                  </a:extLst>
                </a:blip>
              </a:buBlip>
              <a:defRPr sz="1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Underrubrik 2">
            <a:extLst>
              <a:ext uri="{FF2B5EF4-FFF2-40B4-BE49-F238E27FC236}">
                <a16:creationId xmlns:a16="http://schemas.microsoft.com/office/drawing/2014/main" id="{BC19B336-BDFA-AF44-9067-62C35BB3F319}"/>
              </a:ext>
            </a:extLst>
          </p:cNvPr>
          <p:cNvSpPr>
            <a:spLocks noGrp="1"/>
          </p:cNvSpPr>
          <p:nvPr>
            <p:ph type="subTitle" idx="12" hasCustomPrompt="1"/>
          </p:nvPr>
        </p:nvSpPr>
        <p:spPr>
          <a:xfrm>
            <a:off x="349900" y="1929610"/>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CHALLENGE</a:t>
            </a:r>
          </a:p>
        </p:txBody>
      </p:sp>
      <p:sp>
        <p:nvSpPr>
          <p:cNvPr id="3" name="Platshållare för text 2">
            <a:extLst>
              <a:ext uri="{FF2B5EF4-FFF2-40B4-BE49-F238E27FC236}">
                <a16:creationId xmlns:a16="http://schemas.microsoft.com/office/drawing/2014/main" id="{42FBD9AD-A149-5C4A-AF6D-2110B2A1E8CF}"/>
              </a:ext>
            </a:extLst>
          </p:cNvPr>
          <p:cNvSpPr>
            <a:spLocks noGrp="1"/>
          </p:cNvSpPr>
          <p:nvPr>
            <p:ph type="body" sz="quarter" idx="13" hasCustomPrompt="1"/>
          </p:nvPr>
        </p:nvSpPr>
        <p:spPr>
          <a:xfrm>
            <a:off x="4007500" y="1929610"/>
            <a:ext cx="1666875" cy="323487"/>
          </a:xfrm>
          <a:solidFill>
            <a:schemeClr val="accent2"/>
          </a:solidFill>
        </p:spPr>
        <p:txBody>
          <a:bodyPr anchor="ctr"/>
          <a:lstStyle>
            <a:lvl1pPr marL="0" indent="0" algn="ctr">
              <a:buNone/>
              <a:defRPr sz="1400" b="0" i="0">
                <a:latin typeface="Telegraf Medium" pitchFamily="2" charset="77"/>
              </a:defRPr>
            </a:lvl1pPr>
          </a:lstStyle>
          <a:p>
            <a:pPr lvl="0"/>
            <a:r>
              <a:rPr lang="sv-SE"/>
              <a:t>SOLUTION</a:t>
            </a:r>
          </a:p>
        </p:txBody>
      </p:sp>
      <p:sp>
        <p:nvSpPr>
          <p:cNvPr id="38" name="Platshållare för text 2">
            <a:extLst>
              <a:ext uri="{FF2B5EF4-FFF2-40B4-BE49-F238E27FC236}">
                <a16:creationId xmlns:a16="http://schemas.microsoft.com/office/drawing/2014/main" id="{3A4CF511-A115-644A-8FAA-5771A63F66CC}"/>
              </a:ext>
            </a:extLst>
          </p:cNvPr>
          <p:cNvSpPr>
            <a:spLocks noGrp="1"/>
          </p:cNvSpPr>
          <p:nvPr>
            <p:ph type="body" sz="quarter" idx="14" hasCustomPrompt="1"/>
          </p:nvPr>
        </p:nvSpPr>
        <p:spPr>
          <a:xfrm>
            <a:off x="7612346" y="1929610"/>
            <a:ext cx="1666875" cy="323487"/>
          </a:xfrm>
          <a:solidFill>
            <a:schemeClr val="accent2"/>
          </a:solidFill>
        </p:spPr>
        <p:txBody>
          <a:bodyPr anchor="ctr"/>
          <a:lstStyle>
            <a:lvl1pPr marL="0" indent="0" algn="ctr">
              <a:buNone/>
              <a:defRPr sz="1400" b="0" i="0">
                <a:latin typeface="Telegraf Medium" pitchFamily="2" charset="77"/>
              </a:defRPr>
            </a:lvl1pPr>
          </a:lstStyle>
          <a:p>
            <a:pPr lvl="0"/>
            <a:r>
              <a:rPr lang="sv-SE"/>
              <a:t>RESULT</a:t>
            </a:r>
          </a:p>
        </p:txBody>
      </p:sp>
      <p:sp>
        <p:nvSpPr>
          <p:cNvPr id="39" name="Platshållare för text 2">
            <a:extLst>
              <a:ext uri="{FF2B5EF4-FFF2-40B4-BE49-F238E27FC236}">
                <a16:creationId xmlns:a16="http://schemas.microsoft.com/office/drawing/2014/main" id="{1AF6F312-E172-444A-96DA-3BC1F82664A8}"/>
              </a:ext>
            </a:extLst>
          </p:cNvPr>
          <p:cNvSpPr>
            <a:spLocks noGrp="1"/>
          </p:cNvSpPr>
          <p:nvPr>
            <p:ph type="body" sz="quarter" idx="15" hasCustomPrompt="1"/>
          </p:nvPr>
        </p:nvSpPr>
        <p:spPr>
          <a:xfrm>
            <a:off x="349900" y="394724"/>
            <a:ext cx="1666875" cy="323487"/>
          </a:xfrm>
          <a:solidFill>
            <a:schemeClr val="accent2"/>
          </a:solidFill>
        </p:spPr>
        <p:txBody>
          <a:bodyPr anchor="ctr"/>
          <a:lstStyle>
            <a:lvl1pPr marL="0" indent="0" algn="ctr">
              <a:buNone/>
              <a:defRPr sz="1400" b="0" i="0">
                <a:latin typeface="Telegraf Medium" pitchFamily="2" charset="77"/>
              </a:defRPr>
            </a:lvl1pPr>
          </a:lstStyle>
          <a:p>
            <a:pPr lvl="0"/>
            <a:r>
              <a:rPr lang="sv-SE"/>
              <a:t>CASE</a:t>
            </a:r>
          </a:p>
        </p:txBody>
      </p:sp>
    </p:spTree>
    <p:extLst>
      <p:ext uri="{BB962C8B-B14F-4D97-AF65-F5344CB8AC3E}">
        <p14:creationId xmlns:p14="http://schemas.microsoft.com/office/powerpoint/2010/main" val="3082988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_info pag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5436E27-5144-724F-828D-7DF11EADB112}"/>
              </a:ext>
            </a:extLst>
          </p:cNvPr>
          <p:cNvSpPr/>
          <p:nvPr/>
        </p:nvSpPr>
        <p:spPr>
          <a:xfrm rot="5400000">
            <a:off x="3108959" y="-3108960"/>
            <a:ext cx="1617785" cy="7835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64F5DB81-954A-2646-AE62-7D338F3E732F}"/>
              </a:ext>
            </a:extLst>
          </p:cNvPr>
          <p:cNvPicPr>
            <a:picLocks noChangeAspect="1"/>
          </p:cNvPicPr>
          <p:nvPr/>
        </p:nvPicPr>
        <p:blipFill>
          <a:blip r:embed="rId2"/>
          <a:stretch>
            <a:fillRect/>
          </a:stretch>
        </p:blipFill>
        <p:spPr>
          <a:xfrm>
            <a:off x="9667962" y="6275457"/>
            <a:ext cx="2177271" cy="300566"/>
          </a:xfrm>
          <a:prstGeom prst="rect">
            <a:avLst/>
          </a:prstGeom>
        </p:spPr>
      </p:pic>
      <p:sp>
        <p:nvSpPr>
          <p:cNvPr id="3" name="Rektangel 2">
            <a:extLst>
              <a:ext uri="{FF2B5EF4-FFF2-40B4-BE49-F238E27FC236}">
                <a16:creationId xmlns:a16="http://schemas.microsoft.com/office/drawing/2014/main" id="{B0C61659-048E-CB47-8907-CB576559A94D}"/>
              </a:ext>
            </a:extLst>
          </p:cNvPr>
          <p:cNvSpPr/>
          <p:nvPr/>
        </p:nvSpPr>
        <p:spPr>
          <a:xfrm>
            <a:off x="0" y="0"/>
            <a:ext cx="1617785" cy="5894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0913BBCE-18DC-D849-8AD1-C281039A504E}"/>
              </a:ext>
            </a:extLst>
          </p:cNvPr>
          <p:cNvSpPr/>
          <p:nvPr/>
        </p:nvSpPr>
        <p:spPr>
          <a:xfrm rot="5400000">
            <a:off x="7883694" y="1569795"/>
            <a:ext cx="4276578" cy="43725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FD6EF16E-AC4A-E44E-80D8-165FAC92EEB9}"/>
              </a:ext>
            </a:extLst>
          </p:cNvPr>
          <p:cNvSpPr txBox="1"/>
          <p:nvPr/>
        </p:nvSpPr>
        <p:spPr>
          <a:xfrm>
            <a:off x="378005" y="2152892"/>
            <a:ext cx="430887" cy="3277360"/>
          </a:xfrm>
          <a:prstGeom prst="rect">
            <a:avLst/>
          </a:prstGeom>
          <a:noFill/>
        </p:spPr>
        <p:txBody>
          <a:bodyPr vert="vert270" wrap="square" rtlCol="0" anchor="ctr">
            <a:spAutoFit/>
          </a:bodyPr>
          <a:lstStyle/>
          <a:p>
            <a:pPr>
              <a:lnSpc>
                <a:spcPct val="100000"/>
              </a:lnSpc>
            </a:pPr>
            <a:r>
              <a:rPr lang="sv-SE" sz="1600" err="1">
                <a:solidFill>
                  <a:schemeClr val="bg1"/>
                </a:solidFill>
                <a:latin typeface="Telegraf" pitchFamily="2" charset="77"/>
              </a:rPr>
              <a:t>talentech.com</a:t>
            </a:r>
            <a:r>
              <a:rPr lang="sv-SE" sz="1600">
                <a:solidFill>
                  <a:schemeClr val="bg1"/>
                </a:solidFill>
                <a:latin typeface="Telegraf" pitchFamily="2" charset="77"/>
              </a:rPr>
              <a:t>	 </a:t>
            </a:r>
            <a:r>
              <a:rPr lang="sv-SE" sz="1600" err="1">
                <a:solidFill>
                  <a:schemeClr val="bg1"/>
                </a:solidFill>
                <a:latin typeface="Telegraf" pitchFamily="2" charset="77"/>
              </a:rPr>
              <a:t>Talentech</a:t>
            </a:r>
            <a:endParaRPr lang="sv-SE" sz="1600">
              <a:solidFill>
                <a:schemeClr val="bg1"/>
              </a:solidFill>
              <a:latin typeface="Telegraf" pitchFamily="2" charset="77"/>
            </a:endParaRPr>
          </a:p>
        </p:txBody>
      </p:sp>
      <p:sp>
        <p:nvSpPr>
          <p:cNvPr id="2" name="Rubrik 1">
            <a:extLst>
              <a:ext uri="{FF2B5EF4-FFF2-40B4-BE49-F238E27FC236}">
                <a16:creationId xmlns:a16="http://schemas.microsoft.com/office/drawing/2014/main" id="{D62B1F72-D4CA-5B4D-BDFB-3B4CD3E46DD2}"/>
              </a:ext>
            </a:extLst>
          </p:cNvPr>
          <p:cNvSpPr>
            <a:spLocks noGrp="1"/>
          </p:cNvSpPr>
          <p:nvPr>
            <p:ph type="title"/>
          </p:nvPr>
        </p:nvSpPr>
        <p:spPr>
          <a:xfrm>
            <a:off x="2408394" y="3863035"/>
            <a:ext cx="5170576" cy="1015664"/>
          </a:xfrm>
        </p:spPr>
        <p:txBody>
          <a:bodyPr anchor="ctr">
            <a:normAutofit/>
          </a:bodyPr>
          <a:lstStyle>
            <a:lvl1pPr>
              <a:defRPr sz="3200"/>
            </a:lvl1pPr>
          </a:lstStyle>
          <a:p>
            <a:r>
              <a:rPr lang="sv-SE"/>
              <a:t>Klicka här för att ändra mall för rubrikformat</a:t>
            </a:r>
          </a:p>
        </p:txBody>
      </p:sp>
      <p:sp>
        <p:nvSpPr>
          <p:cNvPr id="13" name="Subtitle 2">
            <a:extLst>
              <a:ext uri="{FF2B5EF4-FFF2-40B4-BE49-F238E27FC236}">
                <a16:creationId xmlns:a16="http://schemas.microsoft.com/office/drawing/2014/main" id="{45F88754-E357-F54B-AC38-B4E0514BD129}"/>
              </a:ext>
            </a:extLst>
          </p:cNvPr>
          <p:cNvSpPr txBox="1">
            <a:spLocks/>
          </p:cNvSpPr>
          <p:nvPr/>
        </p:nvSpPr>
        <p:spPr>
          <a:xfrm rot="16200000">
            <a:off x="-92713" y="1216561"/>
            <a:ext cx="1423687" cy="448973"/>
          </a:xfrm>
          <a:prstGeom prst="rect">
            <a:avLst/>
          </a:prstGeom>
        </p:spPr>
        <p:txBody>
          <a:bodyPr vert="horz" lIns="72000" tIns="45720" rIns="72000" bIns="45720" rtlCol="0" anchor="ctr">
            <a:normAutofit/>
          </a:bodyPr>
          <a:lstStyle>
            <a:lvl1pPr marL="0" indent="0" algn="l" defTabSz="914400" rtl="0" eaLnBrk="1" latinLnBrk="0" hangingPunct="1">
              <a:lnSpc>
                <a:spcPct val="100000"/>
              </a:lnSpc>
              <a:spcBef>
                <a:spcPts val="1000"/>
              </a:spcBef>
              <a:buClr>
                <a:schemeClr val="accent1"/>
              </a:buClr>
              <a:buSzPct val="100000"/>
              <a:buFont typeface="Wingdings" pitchFamily="2" charset="2"/>
              <a:buNone/>
              <a:defRPr sz="2400" kern="1200">
                <a:solidFill>
                  <a:schemeClr val="tx1"/>
                </a:solidFill>
                <a:latin typeface="Telegraf" pitchFamily="2" charset="77"/>
                <a:ea typeface="+mn-ea"/>
                <a:cs typeface="+mn-cs"/>
              </a:defRPr>
            </a:lvl1pPr>
            <a:lvl2pPr marL="457200" indent="0" algn="ctr" defTabSz="914400" rtl="0" eaLnBrk="1" latinLnBrk="0" hangingPunct="1">
              <a:lnSpc>
                <a:spcPct val="100000"/>
              </a:lnSpc>
              <a:spcBef>
                <a:spcPts val="500"/>
              </a:spcBef>
              <a:buClr>
                <a:schemeClr val="accent1"/>
              </a:buClr>
              <a:buSzPct val="100000"/>
              <a:buFont typeface="Wingdings" pitchFamily="2" charset="2"/>
              <a:buNone/>
              <a:defRPr sz="2000" kern="1200">
                <a:solidFill>
                  <a:schemeClr val="tx1"/>
                </a:solidFill>
                <a:latin typeface="Telegraf" pitchFamily="2" charset="77"/>
                <a:ea typeface="+mn-ea"/>
                <a:cs typeface="+mn-cs"/>
              </a:defRPr>
            </a:lvl2pPr>
            <a:lvl3pPr marL="914400" indent="0" algn="ctr" defTabSz="914400" rtl="0" eaLnBrk="1" latinLnBrk="0" hangingPunct="1">
              <a:lnSpc>
                <a:spcPct val="100000"/>
              </a:lnSpc>
              <a:spcBef>
                <a:spcPts val="500"/>
              </a:spcBef>
              <a:buClr>
                <a:schemeClr val="accent1"/>
              </a:buClr>
              <a:buSzPct val="100000"/>
              <a:buFont typeface="Wingdings" pitchFamily="2" charset="2"/>
              <a:buNone/>
              <a:defRPr sz="1800" kern="1200">
                <a:solidFill>
                  <a:schemeClr val="tx1"/>
                </a:solidFill>
                <a:latin typeface="Telegraf" pitchFamily="2" charset="77"/>
                <a:ea typeface="+mn-ea"/>
                <a:cs typeface="+mn-cs"/>
              </a:defRPr>
            </a:lvl3pPr>
            <a:lvl4pPr marL="1371600" indent="0" algn="ctr" defTabSz="914400" rtl="0" eaLnBrk="1" latinLnBrk="0" hangingPunct="1">
              <a:lnSpc>
                <a:spcPct val="100000"/>
              </a:lnSpc>
              <a:spcBef>
                <a:spcPts val="500"/>
              </a:spcBef>
              <a:buClr>
                <a:schemeClr val="accent1"/>
              </a:buClr>
              <a:buSzPct val="100000"/>
              <a:buFont typeface="Wingdings" pitchFamily="2" charset="2"/>
              <a:buNone/>
              <a:defRPr sz="1600" kern="1200">
                <a:solidFill>
                  <a:schemeClr val="tx1"/>
                </a:solidFill>
                <a:latin typeface="Telegraf" pitchFamily="2" charset="77"/>
                <a:ea typeface="+mn-ea"/>
                <a:cs typeface="+mn-cs"/>
              </a:defRPr>
            </a:lvl4pPr>
            <a:lvl5pPr marL="1828800" indent="0" algn="ctr" defTabSz="914400" rtl="0" eaLnBrk="1" latinLnBrk="0" hangingPunct="1">
              <a:lnSpc>
                <a:spcPct val="100000"/>
              </a:lnSpc>
              <a:spcBef>
                <a:spcPts val="500"/>
              </a:spcBef>
              <a:buClr>
                <a:schemeClr val="accent1"/>
              </a:buClr>
              <a:buSzPct val="100000"/>
              <a:buFont typeface="Wingdings" pitchFamily="2" charset="2"/>
              <a:buNone/>
              <a:defRPr sz="1600" kern="1200">
                <a:solidFill>
                  <a:schemeClr val="tx1"/>
                </a:solidFill>
                <a:latin typeface="Telegra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fld id="{5890DEAB-F988-C944-978A-BE326B8744E1}" type="datetime1">
              <a:rPr lang="sv-SE" sz="1600" smtClean="0">
                <a:solidFill>
                  <a:schemeClr val="bg1"/>
                </a:solidFill>
              </a:rPr>
              <a:pPr algn="ctr">
                <a:lnSpc>
                  <a:spcPct val="100000"/>
                </a:lnSpc>
              </a:pPr>
              <a:t>2022-04-07</a:t>
            </a:fld>
            <a:endParaRPr lang="en-US" sz="1600">
              <a:solidFill>
                <a:schemeClr val="bg1"/>
              </a:solidFill>
            </a:endParaRPr>
          </a:p>
        </p:txBody>
      </p:sp>
      <p:sp>
        <p:nvSpPr>
          <p:cNvPr id="18" name="textruta 17">
            <a:extLst>
              <a:ext uri="{FF2B5EF4-FFF2-40B4-BE49-F238E27FC236}">
                <a16:creationId xmlns:a16="http://schemas.microsoft.com/office/drawing/2014/main" id="{158B2ECD-6DB9-4185-903C-A646B1BDEC33}"/>
              </a:ext>
            </a:extLst>
          </p:cNvPr>
          <p:cNvSpPr txBox="1"/>
          <p:nvPr userDrawn="1"/>
        </p:nvSpPr>
        <p:spPr>
          <a:xfrm>
            <a:off x="378005" y="2152892"/>
            <a:ext cx="430887" cy="3277360"/>
          </a:xfrm>
          <a:prstGeom prst="rect">
            <a:avLst/>
          </a:prstGeom>
          <a:noFill/>
        </p:spPr>
        <p:txBody>
          <a:bodyPr vert="vert270" wrap="square" rtlCol="0" anchor="ctr">
            <a:spAutoFit/>
          </a:bodyPr>
          <a:lstStyle/>
          <a:p>
            <a:pPr>
              <a:lnSpc>
                <a:spcPct val="100000"/>
              </a:lnSpc>
            </a:pPr>
            <a:r>
              <a:rPr lang="sv-SE" sz="1600" err="1">
                <a:solidFill>
                  <a:schemeClr val="bg1"/>
                </a:solidFill>
                <a:latin typeface="Telegraf" pitchFamily="2" charset="77"/>
              </a:rPr>
              <a:t>talentech.com</a:t>
            </a:r>
            <a:r>
              <a:rPr lang="sv-SE" sz="1600">
                <a:solidFill>
                  <a:schemeClr val="bg1"/>
                </a:solidFill>
                <a:latin typeface="Telegraf" pitchFamily="2" charset="77"/>
              </a:rPr>
              <a:t>	 </a:t>
            </a:r>
            <a:r>
              <a:rPr lang="sv-SE" sz="1600" err="1">
                <a:solidFill>
                  <a:schemeClr val="bg1"/>
                </a:solidFill>
                <a:latin typeface="Telegraf" pitchFamily="2" charset="77"/>
              </a:rPr>
              <a:t>Talentech</a:t>
            </a:r>
            <a:endParaRPr lang="sv-SE" sz="1600">
              <a:solidFill>
                <a:schemeClr val="bg1"/>
              </a:solidFill>
              <a:latin typeface="Telegraf" pitchFamily="2" charset="77"/>
            </a:endParaRPr>
          </a:p>
        </p:txBody>
      </p:sp>
      <p:sp>
        <p:nvSpPr>
          <p:cNvPr id="20" name="Subtitle 2">
            <a:extLst>
              <a:ext uri="{FF2B5EF4-FFF2-40B4-BE49-F238E27FC236}">
                <a16:creationId xmlns:a16="http://schemas.microsoft.com/office/drawing/2014/main" id="{4665BFD8-EC30-4231-9725-C40FF79F3CDA}"/>
              </a:ext>
            </a:extLst>
          </p:cNvPr>
          <p:cNvSpPr txBox="1">
            <a:spLocks/>
          </p:cNvSpPr>
          <p:nvPr userDrawn="1"/>
        </p:nvSpPr>
        <p:spPr>
          <a:xfrm rot="16200000">
            <a:off x="-92713" y="1216561"/>
            <a:ext cx="1423687" cy="448973"/>
          </a:xfrm>
          <a:prstGeom prst="rect">
            <a:avLst/>
          </a:prstGeom>
        </p:spPr>
        <p:txBody>
          <a:bodyPr vert="horz" lIns="72000" tIns="45720" rIns="72000" bIns="45720" rtlCol="0" anchor="ctr">
            <a:normAutofit/>
          </a:bodyPr>
          <a:lstStyle>
            <a:lvl1pPr marL="0" indent="0" algn="l" defTabSz="914400" rtl="0" eaLnBrk="1" latinLnBrk="0" hangingPunct="1">
              <a:lnSpc>
                <a:spcPct val="100000"/>
              </a:lnSpc>
              <a:spcBef>
                <a:spcPts val="1000"/>
              </a:spcBef>
              <a:buClr>
                <a:schemeClr val="accent1"/>
              </a:buClr>
              <a:buSzPct val="100000"/>
              <a:buFont typeface="Wingdings" pitchFamily="2" charset="2"/>
              <a:buNone/>
              <a:defRPr sz="2400" kern="1200">
                <a:solidFill>
                  <a:schemeClr val="tx1"/>
                </a:solidFill>
                <a:latin typeface="Telegraf" pitchFamily="2" charset="77"/>
                <a:ea typeface="+mn-ea"/>
                <a:cs typeface="+mn-cs"/>
              </a:defRPr>
            </a:lvl1pPr>
            <a:lvl2pPr marL="457200" indent="0" algn="ctr" defTabSz="914400" rtl="0" eaLnBrk="1" latinLnBrk="0" hangingPunct="1">
              <a:lnSpc>
                <a:spcPct val="100000"/>
              </a:lnSpc>
              <a:spcBef>
                <a:spcPts val="500"/>
              </a:spcBef>
              <a:buClr>
                <a:schemeClr val="accent1"/>
              </a:buClr>
              <a:buSzPct val="100000"/>
              <a:buFont typeface="Wingdings" pitchFamily="2" charset="2"/>
              <a:buNone/>
              <a:defRPr sz="2000" kern="1200">
                <a:solidFill>
                  <a:schemeClr val="tx1"/>
                </a:solidFill>
                <a:latin typeface="Telegraf" pitchFamily="2" charset="77"/>
                <a:ea typeface="+mn-ea"/>
                <a:cs typeface="+mn-cs"/>
              </a:defRPr>
            </a:lvl2pPr>
            <a:lvl3pPr marL="914400" indent="0" algn="ctr" defTabSz="914400" rtl="0" eaLnBrk="1" latinLnBrk="0" hangingPunct="1">
              <a:lnSpc>
                <a:spcPct val="100000"/>
              </a:lnSpc>
              <a:spcBef>
                <a:spcPts val="500"/>
              </a:spcBef>
              <a:buClr>
                <a:schemeClr val="accent1"/>
              </a:buClr>
              <a:buSzPct val="100000"/>
              <a:buFont typeface="Wingdings" pitchFamily="2" charset="2"/>
              <a:buNone/>
              <a:defRPr sz="1800" kern="1200">
                <a:solidFill>
                  <a:schemeClr val="tx1"/>
                </a:solidFill>
                <a:latin typeface="Telegraf" pitchFamily="2" charset="77"/>
                <a:ea typeface="+mn-ea"/>
                <a:cs typeface="+mn-cs"/>
              </a:defRPr>
            </a:lvl3pPr>
            <a:lvl4pPr marL="1371600" indent="0" algn="ctr" defTabSz="914400" rtl="0" eaLnBrk="1" latinLnBrk="0" hangingPunct="1">
              <a:lnSpc>
                <a:spcPct val="100000"/>
              </a:lnSpc>
              <a:spcBef>
                <a:spcPts val="500"/>
              </a:spcBef>
              <a:buClr>
                <a:schemeClr val="accent1"/>
              </a:buClr>
              <a:buSzPct val="100000"/>
              <a:buFont typeface="Wingdings" pitchFamily="2" charset="2"/>
              <a:buNone/>
              <a:defRPr sz="1600" kern="1200">
                <a:solidFill>
                  <a:schemeClr val="tx1"/>
                </a:solidFill>
                <a:latin typeface="Telegraf" pitchFamily="2" charset="77"/>
                <a:ea typeface="+mn-ea"/>
                <a:cs typeface="+mn-cs"/>
              </a:defRPr>
            </a:lvl4pPr>
            <a:lvl5pPr marL="1828800" indent="0" algn="ctr" defTabSz="914400" rtl="0" eaLnBrk="1" latinLnBrk="0" hangingPunct="1">
              <a:lnSpc>
                <a:spcPct val="100000"/>
              </a:lnSpc>
              <a:spcBef>
                <a:spcPts val="500"/>
              </a:spcBef>
              <a:buClr>
                <a:schemeClr val="accent1"/>
              </a:buClr>
              <a:buSzPct val="100000"/>
              <a:buFont typeface="Wingdings" pitchFamily="2" charset="2"/>
              <a:buNone/>
              <a:defRPr sz="1600" kern="1200">
                <a:solidFill>
                  <a:schemeClr val="tx1"/>
                </a:solidFill>
                <a:latin typeface="Telegra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fld id="{5890DEAB-F988-C944-978A-BE326B8744E1}" type="datetime1">
              <a:rPr lang="sv-SE" sz="1600" smtClean="0">
                <a:solidFill>
                  <a:schemeClr val="bg1"/>
                </a:solidFill>
              </a:rPr>
              <a:pPr algn="ctr">
                <a:lnSpc>
                  <a:spcPct val="100000"/>
                </a:lnSpc>
              </a:pPr>
              <a:t>2022-04-07</a:t>
            </a:fld>
            <a:endParaRPr lang="en-US" sz="1600">
              <a:solidFill>
                <a:schemeClr val="bg1"/>
              </a:solidFill>
            </a:endParaRPr>
          </a:p>
        </p:txBody>
      </p:sp>
      <p:pic>
        <p:nvPicPr>
          <p:cNvPr id="7" name="Bildobjekt 6">
            <a:extLst>
              <a:ext uri="{FF2B5EF4-FFF2-40B4-BE49-F238E27FC236}">
                <a16:creationId xmlns:a16="http://schemas.microsoft.com/office/drawing/2014/main" id="{DB45810B-6945-0E46-A6A5-F6A213D883BC}"/>
              </a:ext>
            </a:extLst>
          </p:cNvPr>
          <p:cNvPicPr>
            <a:picLocks noChangeAspect="1"/>
          </p:cNvPicPr>
          <p:nvPr/>
        </p:nvPicPr>
        <p:blipFill rotWithShape="1">
          <a:blip r:embed="rId3">
            <a:alphaModFix amt="55000"/>
          </a:blip>
          <a:srcRect l="14664"/>
          <a:stretch/>
        </p:blipFill>
        <p:spPr>
          <a:xfrm>
            <a:off x="2406666" y="0"/>
            <a:ext cx="4747032" cy="3708701"/>
          </a:xfrm>
          <a:prstGeom prst="rect">
            <a:avLst/>
          </a:prstGeom>
          <a:solidFill>
            <a:schemeClr val="accent1"/>
          </a:solidFill>
          <a:ln>
            <a:noFill/>
          </a:ln>
        </p:spPr>
      </p:pic>
      <p:sp>
        <p:nvSpPr>
          <p:cNvPr id="12" name="Platshållare för bild 4">
            <a:extLst>
              <a:ext uri="{FF2B5EF4-FFF2-40B4-BE49-F238E27FC236}">
                <a16:creationId xmlns:a16="http://schemas.microsoft.com/office/drawing/2014/main" id="{ABBCCC0C-E9A1-6841-B358-CA2331F84D5C}"/>
              </a:ext>
            </a:extLst>
          </p:cNvPr>
          <p:cNvSpPr>
            <a:spLocks noGrp="1"/>
          </p:cNvSpPr>
          <p:nvPr>
            <p:ph type="pic" sz="quarter" idx="10"/>
          </p:nvPr>
        </p:nvSpPr>
        <p:spPr>
          <a:xfrm>
            <a:off x="2414751" y="0"/>
            <a:ext cx="4747033" cy="3707987"/>
          </a:xfrm>
          <a:noFill/>
        </p:spPr>
        <p:txBody>
          <a:bodyPr anchor="ctr"/>
          <a:lstStyle>
            <a:lvl1pPr marL="447675" indent="-447675">
              <a:buFontTx/>
              <a:buBlip>
                <a:blip r:embed="rId4">
                  <a:extLst>
                    <a:ext uri="{96DAC541-7B7A-43D3-8B79-37D633B846F1}">
                      <asvg:svgBlip xmlns:asvg="http://schemas.microsoft.com/office/drawing/2016/SVG/main" r:embed="rId5"/>
                    </a:ext>
                  </a:extLst>
                </a:blip>
              </a:buBlip>
              <a:defRPr>
                <a:solidFill>
                  <a:schemeClr val="tx2"/>
                </a:solidFill>
              </a:defRPr>
            </a:lvl1pPr>
          </a:lstStyle>
          <a:p>
            <a:r>
              <a:rPr lang="sv-SE"/>
              <a:t>Klicka på ikonen för att lägga till en bild</a:t>
            </a:r>
          </a:p>
        </p:txBody>
      </p:sp>
      <p:sp>
        <p:nvSpPr>
          <p:cNvPr id="10" name="Platshållare för text 9">
            <a:extLst>
              <a:ext uri="{FF2B5EF4-FFF2-40B4-BE49-F238E27FC236}">
                <a16:creationId xmlns:a16="http://schemas.microsoft.com/office/drawing/2014/main" id="{D20E4C02-F11B-45AE-BAC2-DDD51DC195BF}"/>
              </a:ext>
            </a:extLst>
          </p:cNvPr>
          <p:cNvSpPr>
            <a:spLocks noGrp="1"/>
          </p:cNvSpPr>
          <p:nvPr>
            <p:ph type="body" sz="quarter" idx="11" hasCustomPrompt="1"/>
          </p:nvPr>
        </p:nvSpPr>
        <p:spPr>
          <a:xfrm>
            <a:off x="2406666" y="4878699"/>
            <a:ext cx="5172075" cy="1015665"/>
          </a:xfrm>
        </p:spPr>
        <p:txBody>
          <a:bodyPr/>
          <a:lstStyle>
            <a:lvl1pPr marL="0" indent="0">
              <a:buFontTx/>
              <a:buNone/>
              <a:defRPr sz="2000">
                <a:latin typeface="Telegraf Light"/>
              </a:defRPr>
            </a:lvl1pPr>
            <a:lvl2pPr marL="447675" indent="0">
              <a:buFontTx/>
              <a:buNone/>
              <a:defRPr/>
            </a:lvl2pPr>
            <a:lvl3pPr marL="895350" indent="0">
              <a:buFontTx/>
              <a:buNone/>
              <a:defRPr/>
            </a:lvl3pPr>
            <a:lvl4pPr marL="1343025" indent="0">
              <a:buFontTx/>
              <a:buNone/>
              <a:defRPr/>
            </a:lvl4pPr>
            <a:lvl5pPr marL="1790700" indent="0">
              <a:buFontTx/>
              <a:buNone/>
              <a:defRPr/>
            </a:lvl5pPr>
          </a:lstStyle>
          <a:p>
            <a:pPr lvl="0"/>
            <a:r>
              <a:rPr lang="sv-SE"/>
              <a:t>Klicka här för att ändra format på texten</a:t>
            </a:r>
          </a:p>
        </p:txBody>
      </p:sp>
    </p:spTree>
    <p:extLst>
      <p:ext uri="{BB962C8B-B14F-4D97-AF65-F5344CB8AC3E}">
        <p14:creationId xmlns:p14="http://schemas.microsoft.com/office/powerpoint/2010/main" val="180453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_info page 2">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14CA03A3-6BFC-6246-96A5-4E6F2DAF1073}"/>
              </a:ext>
            </a:extLst>
          </p:cNvPr>
          <p:cNvSpPr/>
          <p:nvPr userDrawn="1"/>
        </p:nvSpPr>
        <p:spPr>
          <a:xfrm>
            <a:off x="0" y="4491789"/>
            <a:ext cx="12192000" cy="23662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3" name="Rectangle 5">
            <a:extLst>
              <a:ext uri="{FF2B5EF4-FFF2-40B4-BE49-F238E27FC236}">
                <a16:creationId xmlns:a16="http://schemas.microsoft.com/office/drawing/2014/main" id="{AAEEDD0A-218A-1242-8684-964F7AF157BB}"/>
              </a:ext>
            </a:extLst>
          </p:cNvPr>
          <p:cNvSpPr/>
          <p:nvPr userDrawn="1"/>
        </p:nvSpPr>
        <p:spPr>
          <a:xfrm>
            <a:off x="440836" y="6204589"/>
            <a:ext cx="11310327" cy="101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6">
            <a:extLst>
              <a:ext uri="{FF2B5EF4-FFF2-40B4-BE49-F238E27FC236}">
                <a16:creationId xmlns:a16="http://schemas.microsoft.com/office/drawing/2014/main" id="{BF5B7E39-2B49-664A-87BC-DDAF3D74E191}"/>
              </a:ext>
            </a:extLst>
          </p:cNvPr>
          <p:cNvSpPr/>
          <p:nvPr userDrawn="1"/>
        </p:nvSpPr>
        <p:spPr>
          <a:xfrm rot="5400000">
            <a:off x="11498884" y="6204589"/>
            <a:ext cx="448971" cy="101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Subtitle 2">
            <a:extLst>
              <a:ext uri="{FF2B5EF4-FFF2-40B4-BE49-F238E27FC236}">
                <a16:creationId xmlns:a16="http://schemas.microsoft.com/office/drawing/2014/main" id="{31036937-17D8-0540-A900-A9CC3FE2BE01}"/>
              </a:ext>
            </a:extLst>
          </p:cNvPr>
          <p:cNvSpPr>
            <a:spLocks noGrp="1"/>
          </p:cNvSpPr>
          <p:nvPr>
            <p:ph type="subTitle" idx="1"/>
          </p:nvPr>
        </p:nvSpPr>
        <p:spPr>
          <a:xfrm>
            <a:off x="5224619" y="4653158"/>
            <a:ext cx="5893654" cy="839549"/>
          </a:xfrm>
        </p:spPr>
        <p:txBody>
          <a:bodyPr anchor="t">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9" name="Rubrik 8">
            <a:extLst>
              <a:ext uri="{FF2B5EF4-FFF2-40B4-BE49-F238E27FC236}">
                <a16:creationId xmlns:a16="http://schemas.microsoft.com/office/drawing/2014/main" id="{4E92F89D-2A0B-AB41-A724-90C5C234DD50}"/>
              </a:ext>
            </a:extLst>
          </p:cNvPr>
          <p:cNvSpPr>
            <a:spLocks noGrp="1"/>
          </p:cNvSpPr>
          <p:nvPr>
            <p:ph type="title" hasCustomPrompt="1"/>
          </p:nvPr>
        </p:nvSpPr>
        <p:spPr>
          <a:xfrm>
            <a:off x="5224619" y="182110"/>
            <a:ext cx="5893654" cy="4115108"/>
          </a:xfrm>
        </p:spPr>
        <p:txBody>
          <a:bodyPr anchor="b">
            <a:noAutofit/>
          </a:bodyPr>
          <a:lstStyle>
            <a:lvl1pPr>
              <a:defRPr sz="4800"/>
            </a:lvl1pPr>
          </a:lstStyle>
          <a:p>
            <a:r>
              <a:rPr lang="en-NL" sz="4800" b="1">
                <a:latin typeface="Telegraf" pitchFamily="2" charset="77"/>
              </a:rPr>
              <a:t>TAKE THE NEXT STEP.</a:t>
            </a:r>
            <a:r>
              <a:rPr lang="sv-SE" sz="4800" b="1">
                <a:latin typeface="Telegraf" pitchFamily="2" charset="77"/>
              </a:rPr>
              <a:t> </a:t>
            </a:r>
            <a:r>
              <a:rPr lang="en-NL" sz="4800" b="1">
                <a:latin typeface="Telegraf" pitchFamily="2" charset="77"/>
              </a:rPr>
              <a:t>TAKE THE STEP.</a:t>
            </a:r>
            <a:endParaRPr lang="en-US" sz="4800" b="1">
              <a:latin typeface="Telegraf" pitchFamily="2" charset="77"/>
            </a:endParaRPr>
          </a:p>
        </p:txBody>
      </p:sp>
      <p:pic>
        <p:nvPicPr>
          <p:cNvPr id="3" name="Bildobjekt 2">
            <a:extLst>
              <a:ext uri="{FF2B5EF4-FFF2-40B4-BE49-F238E27FC236}">
                <a16:creationId xmlns:a16="http://schemas.microsoft.com/office/drawing/2014/main" id="{D9087BF4-93BF-8646-8463-2677E9EFA50F}"/>
              </a:ext>
            </a:extLst>
          </p:cNvPr>
          <p:cNvPicPr>
            <a:picLocks noChangeAspect="1"/>
          </p:cNvPicPr>
          <p:nvPr/>
        </p:nvPicPr>
        <p:blipFill rotWithShape="1">
          <a:blip r:embed="rId2">
            <a:alphaModFix amt="55000"/>
          </a:blip>
          <a:srcRect l="21706" r="29918"/>
          <a:stretch/>
        </p:blipFill>
        <p:spPr>
          <a:xfrm>
            <a:off x="458395" y="182109"/>
            <a:ext cx="4563406" cy="5848648"/>
          </a:xfrm>
          <a:prstGeom prst="rect">
            <a:avLst/>
          </a:prstGeom>
          <a:solidFill>
            <a:schemeClr val="accent1"/>
          </a:solidFill>
        </p:spPr>
      </p:pic>
      <p:sp>
        <p:nvSpPr>
          <p:cNvPr id="18" name="Platshållare för bild 4">
            <a:extLst>
              <a:ext uri="{FF2B5EF4-FFF2-40B4-BE49-F238E27FC236}">
                <a16:creationId xmlns:a16="http://schemas.microsoft.com/office/drawing/2014/main" id="{23500608-6A6C-5E40-AFB8-B3CB7ACD8AB3}"/>
              </a:ext>
            </a:extLst>
          </p:cNvPr>
          <p:cNvSpPr>
            <a:spLocks noGrp="1"/>
          </p:cNvSpPr>
          <p:nvPr>
            <p:ph type="pic" sz="quarter" idx="10"/>
          </p:nvPr>
        </p:nvSpPr>
        <p:spPr>
          <a:xfrm>
            <a:off x="465291" y="182109"/>
            <a:ext cx="4563406" cy="5848648"/>
          </a:xfrm>
          <a:noFill/>
        </p:spPr>
        <p:txBody>
          <a:bodyPr anchor="ctr"/>
          <a:lstStyle>
            <a:lvl1pPr marL="447675" indent="-447675">
              <a:buFontTx/>
              <a:buBlip>
                <a:blip r:embed="rId3">
                  <a:extLst>
                    <a:ext uri="{96DAC541-7B7A-43D3-8B79-37D633B846F1}">
                      <asvg:svgBlip xmlns:asvg="http://schemas.microsoft.com/office/drawing/2016/SVG/main" r:embed="rId4"/>
                    </a:ext>
                  </a:extLst>
                </a:blip>
              </a:buBlip>
              <a:defRPr>
                <a:solidFill>
                  <a:schemeClr val="tx2"/>
                </a:solidFill>
              </a:defRPr>
            </a:lvl1pPr>
          </a:lstStyle>
          <a:p>
            <a:r>
              <a:rPr lang="sv-SE"/>
              <a:t>Klicka på ikonen för att lägga till en bild</a:t>
            </a:r>
          </a:p>
        </p:txBody>
      </p:sp>
    </p:spTree>
    <p:extLst>
      <p:ext uri="{BB962C8B-B14F-4D97-AF65-F5344CB8AC3E}">
        <p14:creationId xmlns:p14="http://schemas.microsoft.com/office/powerpoint/2010/main" val="3863939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act 1">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4E06F68-D653-914B-B91D-76703180FCDC}"/>
              </a:ext>
            </a:extLst>
          </p:cNvPr>
          <p:cNvSpPr/>
          <p:nvPr/>
        </p:nvSpPr>
        <p:spPr>
          <a:xfrm>
            <a:off x="-1" y="0"/>
            <a:ext cx="110050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text 6">
            <a:extLst>
              <a:ext uri="{FF2B5EF4-FFF2-40B4-BE49-F238E27FC236}">
                <a16:creationId xmlns:a16="http://schemas.microsoft.com/office/drawing/2014/main" id="{8E9C0C62-50F7-E243-9EB0-67003DCF4015}"/>
              </a:ext>
            </a:extLst>
          </p:cNvPr>
          <p:cNvSpPr>
            <a:spLocks noGrp="1"/>
          </p:cNvSpPr>
          <p:nvPr>
            <p:ph type="body" sz="quarter" idx="10" hasCustomPrompt="1"/>
          </p:nvPr>
        </p:nvSpPr>
        <p:spPr>
          <a:xfrm>
            <a:off x="3091186" y="2389139"/>
            <a:ext cx="7095230" cy="811262"/>
          </a:xfrm>
        </p:spPr>
        <p:txBody>
          <a:bodyPr anchor="b">
            <a:noAutofit/>
          </a:bodyPr>
          <a:lstStyle>
            <a:lvl1pPr marL="0" indent="0">
              <a:buNone/>
              <a:defRPr sz="3200" b="1">
                <a:solidFill>
                  <a:schemeClr val="bg1"/>
                </a:solidFill>
              </a:defRPr>
            </a:lvl1pPr>
          </a:lstStyle>
          <a:p>
            <a:pPr lvl="0"/>
            <a:r>
              <a:rPr lang="sv-SE" err="1"/>
              <a:t>Name</a:t>
            </a:r>
            <a:endParaRPr lang="sv-SE"/>
          </a:p>
        </p:txBody>
      </p:sp>
      <p:sp>
        <p:nvSpPr>
          <p:cNvPr id="9" name="Platshållare för text 6">
            <a:extLst>
              <a:ext uri="{FF2B5EF4-FFF2-40B4-BE49-F238E27FC236}">
                <a16:creationId xmlns:a16="http://schemas.microsoft.com/office/drawing/2014/main" id="{A0B1BE79-D8BD-FF49-B574-B3BB1E056057}"/>
              </a:ext>
            </a:extLst>
          </p:cNvPr>
          <p:cNvSpPr>
            <a:spLocks noGrp="1"/>
          </p:cNvSpPr>
          <p:nvPr>
            <p:ph type="body" sz="quarter" idx="11" hasCustomPrompt="1"/>
          </p:nvPr>
        </p:nvSpPr>
        <p:spPr>
          <a:xfrm>
            <a:off x="1353596" y="4367737"/>
            <a:ext cx="542938" cy="593195"/>
          </a:xfrm>
        </p:spPr>
        <p:txBody>
          <a:bodyPr/>
          <a:lstStyle>
            <a:lvl1pPr marL="0" indent="0">
              <a:buNone/>
              <a:defRPr sz="2400">
                <a:solidFill>
                  <a:schemeClr val="accent2"/>
                </a:solidFill>
              </a:defRPr>
            </a:lvl1pPr>
          </a:lstStyle>
          <a:p>
            <a:pPr lvl="0"/>
            <a:r>
              <a:rPr lang="sv-SE"/>
              <a:t>e: </a:t>
            </a:r>
          </a:p>
        </p:txBody>
      </p:sp>
      <p:sp>
        <p:nvSpPr>
          <p:cNvPr id="10" name="Platshållare för text 6">
            <a:extLst>
              <a:ext uri="{FF2B5EF4-FFF2-40B4-BE49-F238E27FC236}">
                <a16:creationId xmlns:a16="http://schemas.microsoft.com/office/drawing/2014/main" id="{33A5A740-9692-CF43-855C-FE1F5FA80D2B}"/>
              </a:ext>
            </a:extLst>
          </p:cNvPr>
          <p:cNvSpPr>
            <a:spLocks noGrp="1"/>
          </p:cNvSpPr>
          <p:nvPr>
            <p:ph type="body" sz="quarter" idx="12" hasCustomPrompt="1"/>
          </p:nvPr>
        </p:nvSpPr>
        <p:spPr>
          <a:xfrm>
            <a:off x="1353596" y="4994271"/>
            <a:ext cx="542938" cy="593195"/>
          </a:xfrm>
        </p:spPr>
        <p:txBody>
          <a:bodyPr>
            <a:normAutofit/>
          </a:bodyPr>
          <a:lstStyle>
            <a:lvl1pPr marL="0" indent="0">
              <a:buNone/>
              <a:defRPr sz="2400">
                <a:solidFill>
                  <a:schemeClr val="accent2"/>
                </a:solidFill>
              </a:defRPr>
            </a:lvl1pPr>
          </a:lstStyle>
          <a:p>
            <a:pPr lvl="0"/>
            <a:r>
              <a:rPr lang="sv-SE"/>
              <a:t>t:</a:t>
            </a:r>
          </a:p>
        </p:txBody>
      </p:sp>
      <p:sp>
        <p:nvSpPr>
          <p:cNvPr id="13" name="Platshållare för text 6">
            <a:extLst>
              <a:ext uri="{FF2B5EF4-FFF2-40B4-BE49-F238E27FC236}">
                <a16:creationId xmlns:a16="http://schemas.microsoft.com/office/drawing/2014/main" id="{11760211-C288-3E40-9082-23975708DCCE}"/>
              </a:ext>
            </a:extLst>
          </p:cNvPr>
          <p:cNvSpPr>
            <a:spLocks noGrp="1"/>
          </p:cNvSpPr>
          <p:nvPr>
            <p:ph type="body" sz="quarter" idx="13" hasCustomPrompt="1"/>
          </p:nvPr>
        </p:nvSpPr>
        <p:spPr>
          <a:xfrm>
            <a:off x="3091186" y="3285958"/>
            <a:ext cx="7095230" cy="499771"/>
          </a:xfrm>
        </p:spPr>
        <p:txBody>
          <a:bodyPr>
            <a:normAutofit/>
          </a:bodyPr>
          <a:lstStyle>
            <a:lvl1pPr marL="0" indent="0">
              <a:buNone/>
              <a:defRPr sz="1800">
                <a:solidFill>
                  <a:schemeClr val="accent2"/>
                </a:solidFill>
              </a:defRPr>
            </a:lvl1pPr>
          </a:lstStyle>
          <a:p>
            <a:pPr lvl="0"/>
            <a:r>
              <a:rPr lang="sv-SE" err="1"/>
              <a:t>Title</a:t>
            </a:r>
            <a:endParaRPr lang="sv-SE"/>
          </a:p>
        </p:txBody>
      </p:sp>
      <p:sp>
        <p:nvSpPr>
          <p:cNvPr id="14" name="Rubrik 13">
            <a:extLst>
              <a:ext uri="{FF2B5EF4-FFF2-40B4-BE49-F238E27FC236}">
                <a16:creationId xmlns:a16="http://schemas.microsoft.com/office/drawing/2014/main" id="{A4CBC536-49C4-3B41-B1DE-7105D750C7D3}"/>
              </a:ext>
            </a:extLst>
          </p:cNvPr>
          <p:cNvSpPr>
            <a:spLocks noGrp="1"/>
          </p:cNvSpPr>
          <p:nvPr>
            <p:ph type="title"/>
          </p:nvPr>
        </p:nvSpPr>
        <p:spPr>
          <a:xfrm>
            <a:off x="349900" y="349900"/>
            <a:ext cx="9836516" cy="1325563"/>
          </a:xfrm>
          <a:prstGeom prst="rect">
            <a:avLst/>
          </a:prstGeom>
        </p:spPr>
        <p:txBody>
          <a:bodyPr/>
          <a:lstStyle>
            <a:lvl1pPr>
              <a:defRPr>
                <a:solidFill>
                  <a:schemeClr val="bg1"/>
                </a:solidFill>
              </a:defRPr>
            </a:lvl1pPr>
          </a:lstStyle>
          <a:p>
            <a:r>
              <a:rPr lang="sv-SE"/>
              <a:t>Klicka här för att ändra mall för rubrikformat</a:t>
            </a:r>
          </a:p>
        </p:txBody>
      </p:sp>
      <p:sp>
        <p:nvSpPr>
          <p:cNvPr id="15" name="Platshållare för text 6">
            <a:extLst>
              <a:ext uri="{FF2B5EF4-FFF2-40B4-BE49-F238E27FC236}">
                <a16:creationId xmlns:a16="http://schemas.microsoft.com/office/drawing/2014/main" id="{45AE9C22-DC92-A141-90DB-9BBE9333C636}"/>
              </a:ext>
            </a:extLst>
          </p:cNvPr>
          <p:cNvSpPr>
            <a:spLocks noGrp="1"/>
          </p:cNvSpPr>
          <p:nvPr>
            <p:ph type="body" sz="quarter" idx="14" hasCustomPrompt="1"/>
          </p:nvPr>
        </p:nvSpPr>
        <p:spPr>
          <a:xfrm>
            <a:off x="2081728" y="4367737"/>
            <a:ext cx="7288213" cy="593195"/>
          </a:xfrm>
        </p:spPr>
        <p:txBody>
          <a:bodyPr/>
          <a:lstStyle>
            <a:lvl1pPr marL="0" indent="0">
              <a:buNone/>
              <a:defRPr sz="2400">
                <a:solidFill>
                  <a:schemeClr val="bg1"/>
                </a:solidFill>
              </a:defRPr>
            </a:lvl1pPr>
          </a:lstStyle>
          <a:p>
            <a:pPr lvl="0"/>
            <a:r>
              <a:rPr lang="sv-SE"/>
              <a:t>e-mail </a:t>
            </a:r>
          </a:p>
        </p:txBody>
      </p:sp>
      <p:sp>
        <p:nvSpPr>
          <p:cNvPr id="16" name="Platshållare för text 6">
            <a:extLst>
              <a:ext uri="{FF2B5EF4-FFF2-40B4-BE49-F238E27FC236}">
                <a16:creationId xmlns:a16="http://schemas.microsoft.com/office/drawing/2014/main" id="{DB05CF33-4BDF-064A-A7BF-3C09250EA1F3}"/>
              </a:ext>
            </a:extLst>
          </p:cNvPr>
          <p:cNvSpPr>
            <a:spLocks noGrp="1"/>
          </p:cNvSpPr>
          <p:nvPr>
            <p:ph type="body" sz="quarter" idx="15" hasCustomPrompt="1"/>
          </p:nvPr>
        </p:nvSpPr>
        <p:spPr>
          <a:xfrm>
            <a:off x="2081728" y="4994271"/>
            <a:ext cx="7288213" cy="593195"/>
          </a:xfrm>
        </p:spPr>
        <p:txBody>
          <a:bodyPr>
            <a:normAutofit/>
          </a:bodyPr>
          <a:lstStyle>
            <a:lvl1pPr marL="0" indent="0">
              <a:buNone/>
              <a:defRPr sz="2400">
                <a:solidFill>
                  <a:schemeClr val="bg1"/>
                </a:solidFill>
              </a:defRPr>
            </a:lvl1pPr>
          </a:lstStyle>
          <a:p>
            <a:pPr lvl="0"/>
            <a:r>
              <a:rPr lang="sv-SE"/>
              <a:t>000000000</a:t>
            </a:r>
          </a:p>
        </p:txBody>
      </p:sp>
      <p:pic>
        <p:nvPicPr>
          <p:cNvPr id="21" name="Bildobjekt 20">
            <a:extLst>
              <a:ext uri="{FF2B5EF4-FFF2-40B4-BE49-F238E27FC236}">
                <a16:creationId xmlns:a16="http://schemas.microsoft.com/office/drawing/2014/main" id="{9FCB5FAA-3941-8D49-80AA-A98E72114969}"/>
              </a:ext>
            </a:extLst>
          </p:cNvPr>
          <p:cNvPicPr>
            <a:picLocks noChangeAspect="1"/>
          </p:cNvPicPr>
          <p:nvPr/>
        </p:nvPicPr>
        <p:blipFill>
          <a:blip r:embed="rId2"/>
          <a:stretch>
            <a:fillRect/>
          </a:stretch>
        </p:blipFill>
        <p:spPr>
          <a:xfrm>
            <a:off x="11241027" y="5939249"/>
            <a:ext cx="712879" cy="712879"/>
          </a:xfrm>
          <a:prstGeom prst="rect">
            <a:avLst/>
          </a:prstGeom>
        </p:spPr>
      </p:pic>
      <p:sp>
        <p:nvSpPr>
          <p:cNvPr id="3" name="Platshållare för bild 2">
            <a:extLst>
              <a:ext uri="{FF2B5EF4-FFF2-40B4-BE49-F238E27FC236}">
                <a16:creationId xmlns:a16="http://schemas.microsoft.com/office/drawing/2014/main" id="{E2DA41CB-2E8D-2043-9963-75391CC2B3C7}"/>
              </a:ext>
            </a:extLst>
          </p:cNvPr>
          <p:cNvSpPr>
            <a:spLocks noGrp="1"/>
          </p:cNvSpPr>
          <p:nvPr>
            <p:ph type="pic" sz="quarter" idx="16" hasCustomPrompt="1"/>
          </p:nvPr>
        </p:nvSpPr>
        <p:spPr>
          <a:xfrm>
            <a:off x="1349720" y="2384765"/>
            <a:ext cx="1440000" cy="1440000"/>
          </a:xfrm>
        </p:spPr>
        <p:txBody>
          <a:bodyPr/>
          <a:lstStyle>
            <a:lvl1pPr marL="0" indent="0">
              <a:buFontTx/>
              <a:buNone/>
              <a:defRPr>
                <a:solidFill>
                  <a:schemeClr val="bg1"/>
                </a:solidFill>
              </a:defRPr>
            </a:lvl1pPr>
          </a:lstStyle>
          <a:p>
            <a:r>
              <a:rPr lang="sv-SE"/>
              <a:t>Image</a:t>
            </a:r>
          </a:p>
        </p:txBody>
      </p:sp>
    </p:spTree>
    <p:extLst>
      <p:ext uri="{BB962C8B-B14F-4D97-AF65-F5344CB8AC3E}">
        <p14:creationId xmlns:p14="http://schemas.microsoft.com/office/powerpoint/2010/main" val="419519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 2">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930E145F-3A86-2F41-A78D-1D49EA924346}"/>
              </a:ext>
            </a:extLst>
          </p:cNvPr>
          <p:cNvSpPr/>
          <p:nvPr/>
        </p:nvSpPr>
        <p:spPr>
          <a:xfrm>
            <a:off x="0" y="0"/>
            <a:ext cx="2571750" cy="68648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accent2"/>
              </a:solidFill>
            </a:endParaRPr>
          </a:p>
        </p:txBody>
      </p:sp>
      <p:grpSp>
        <p:nvGrpSpPr>
          <p:cNvPr id="8" name="Group 2">
            <a:extLst>
              <a:ext uri="{FF2B5EF4-FFF2-40B4-BE49-F238E27FC236}">
                <a16:creationId xmlns:a16="http://schemas.microsoft.com/office/drawing/2014/main" id="{F1BF74A7-C195-8349-9AD8-DE52EC9D1928}"/>
              </a:ext>
            </a:extLst>
          </p:cNvPr>
          <p:cNvGrpSpPr/>
          <p:nvPr/>
        </p:nvGrpSpPr>
        <p:grpSpPr>
          <a:xfrm>
            <a:off x="0" y="6425740"/>
            <a:ext cx="2299988" cy="140966"/>
            <a:chOff x="1928715" y="4411180"/>
            <a:chExt cx="6841418" cy="419310"/>
          </a:xfrm>
        </p:grpSpPr>
        <p:pic>
          <p:nvPicPr>
            <p:cNvPr id="11" name="Google Shape;86;p15">
              <a:extLst>
                <a:ext uri="{FF2B5EF4-FFF2-40B4-BE49-F238E27FC236}">
                  <a16:creationId xmlns:a16="http://schemas.microsoft.com/office/drawing/2014/main" id="{96E69E80-A163-B546-A345-9EFD2D12B891}"/>
                </a:ext>
              </a:extLst>
            </p:cNvPr>
            <p:cNvPicPr preferRelativeResize="0"/>
            <p:nvPr/>
          </p:nvPicPr>
          <p:blipFill>
            <a:blip r:embed="rId2">
              <a:alphaModFix/>
            </a:blip>
            <a:stretch>
              <a:fillRect/>
            </a:stretch>
          </p:blipFill>
          <p:spPr>
            <a:xfrm rot="10800000" flipV="1">
              <a:off x="1928715" y="4421139"/>
              <a:ext cx="4202532" cy="399390"/>
            </a:xfrm>
            <a:prstGeom prst="rect">
              <a:avLst/>
            </a:prstGeom>
            <a:noFill/>
            <a:ln>
              <a:noFill/>
            </a:ln>
          </p:spPr>
        </p:pic>
        <p:pic>
          <p:nvPicPr>
            <p:cNvPr id="12" name="Picture 4">
              <a:extLst>
                <a:ext uri="{FF2B5EF4-FFF2-40B4-BE49-F238E27FC236}">
                  <a16:creationId xmlns:a16="http://schemas.microsoft.com/office/drawing/2014/main" id="{3855FDF3-5AD7-604D-84A0-809C84D95217}"/>
                </a:ext>
              </a:extLst>
            </p:cNvPr>
            <p:cNvPicPr>
              <a:picLocks noChangeAspect="1"/>
            </p:cNvPicPr>
            <p:nvPr/>
          </p:nvPicPr>
          <p:blipFill rotWithShape="1">
            <a:blip r:embed="rId3"/>
            <a:srcRect l="15332"/>
            <a:stretch/>
          </p:blipFill>
          <p:spPr>
            <a:xfrm>
              <a:off x="6198383" y="4411180"/>
              <a:ext cx="2571750" cy="419310"/>
            </a:xfrm>
            <a:prstGeom prst="rect">
              <a:avLst/>
            </a:prstGeom>
          </p:spPr>
        </p:pic>
      </p:grpSp>
      <p:sp>
        <p:nvSpPr>
          <p:cNvPr id="5" name="Rubrik 4">
            <a:extLst>
              <a:ext uri="{FF2B5EF4-FFF2-40B4-BE49-F238E27FC236}">
                <a16:creationId xmlns:a16="http://schemas.microsoft.com/office/drawing/2014/main" id="{442BC78B-98AD-E440-97B5-9F742850A7AA}"/>
              </a:ext>
            </a:extLst>
          </p:cNvPr>
          <p:cNvSpPr>
            <a:spLocks noGrp="1"/>
          </p:cNvSpPr>
          <p:nvPr>
            <p:ph type="title"/>
          </p:nvPr>
        </p:nvSpPr>
        <p:spPr>
          <a:xfrm>
            <a:off x="3002014" y="447493"/>
            <a:ext cx="8016346" cy="1325563"/>
          </a:xfrm>
          <a:prstGeom prst="rect">
            <a:avLst/>
          </a:prstGeom>
        </p:spPr>
        <p:txBody>
          <a:bodyPr/>
          <a:lstStyle/>
          <a:p>
            <a:r>
              <a:rPr lang="sv-SE"/>
              <a:t>Klicka här för att ändra mall för rubrikformat</a:t>
            </a:r>
          </a:p>
        </p:txBody>
      </p:sp>
      <p:sp>
        <p:nvSpPr>
          <p:cNvPr id="13" name="Platshållare för text 6">
            <a:extLst>
              <a:ext uri="{FF2B5EF4-FFF2-40B4-BE49-F238E27FC236}">
                <a16:creationId xmlns:a16="http://schemas.microsoft.com/office/drawing/2014/main" id="{C726426C-3D96-0A49-AE09-5D688EA22808}"/>
              </a:ext>
            </a:extLst>
          </p:cNvPr>
          <p:cNvSpPr>
            <a:spLocks noGrp="1"/>
          </p:cNvSpPr>
          <p:nvPr>
            <p:ph type="body" sz="quarter" idx="10" hasCustomPrompt="1"/>
          </p:nvPr>
        </p:nvSpPr>
        <p:spPr>
          <a:xfrm>
            <a:off x="3002014" y="2889642"/>
            <a:ext cx="7288213" cy="492129"/>
          </a:xfrm>
        </p:spPr>
        <p:txBody>
          <a:bodyPr/>
          <a:lstStyle>
            <a:lvl1pPr marL="0" indent="0">
              <a:buNone/>
              <a:defRPr>
                <a:solidFill>
                  <a:schemeClr val="accent1"/>
                </a:solidFill>
              </a:defRPr>
            </a:lvl1pPr>
          </a:lstStyle>
          <a:p>
            <a:pPr lvl="0"/>
            <a:r>
              <a:rPr lang="sv-SE" err="1"/>
              <a:t>Name</a:t>
            </a:r>
            <a:endParaRPr lang="sv-SE"/>
          </a:p>
        </p:txBody>
      </p:sp>
      <p:sp>
        <p:nvSpPr>
          <p:cNvPr id="14" name="Platshållare för text 6">
            <a:extLst>
              <a:ext uri="{FF2B5EF4-FFF2-40B4-BE49-F238E27FC236}">
                <a16:creationId xmlns:a16="http://schemas.microsoft.com/office/drawing/2014/main" id="{6FCBB86C-81BE-0647-A5F9-670264F252D9}"/>
              </a:ext>
            </a:extLst>
          </p:cNvPr>
          <p:cNvSpPr>
            <a:spLocks noGrp="1"/>
          </p:cNvSpPr>
          <p:nvPr>
            <p:ph type="body" sz="quarter" idx="11" hasCustomPrompt="1"/>
          </p:nvPr>
        </p:nvSpPr>
        <p:spPr>
          <a:xfrm>
            <a:off x="3002015" y="4204333"/>
            <a:ext cx="542938" cy="593195"/>
          </a:xfrm>
        </p:spPr>
        <p:txBody>
          <a:bodyPr/>
          <a:lstStyle>
            <a:lvl1pPr marL="0" indent="0">
              <a:buNone/>
              <a:defRPr sz="2400"/>
            </a:lvl1pPr>
          </a:lstStyle>
          <a:p>
            <a:pPr lvl="0"/>
            <a:r>
              <a:rPr lang="sv-SE"/>
              <a:t>e: </a:t>
            </a:r>
          </a:p>
        </p:txBody>
      </p:sp>
      <p:sp>
        <p:nvSpPr>
          <p:cNvPr id="15" name="Platshållare för text 6">
            <a:extLst>
              <a:ext uri="{FF2B5EF4-FFF2-40B4-BE49-F238E27FC236}">
                <a16:creationId xmlns:a16="http://schemas.microsoft.com/office/drawing/2014/main" id="{28F35172-FF54-EC4D-912F-D3B9F33D30F4}"/>
              </a:ext>
            </a:extLst>
          </p:cNvPr>
          <p:cNvSpPr>
            <a:spLocks noGrp="1"/>
          </p:cNvSpPr>
          <p:nvPr>
            <p:ph type="body" sz="quarter" idx="12" hasCustomPrompt="1"/>
          </p:nvPr>
        </p:nvSpPr>
        <p:spPr>
          <a:xfrm>
            <a:off x="3002015" y="4830867"/>
            <a:ext cx="542938" cy="593195"/>
          </a:xfrm>
        </p:spPr>
        <p:txBody>
          <a:bodyPr>
            <a:normAutofit/>
          </a:bodyPr>
          <a:lstStyle>
            <a:lvl1pPr marL="0" indent="0">
              <a:buNone/>
              <a:defRPr sz="2400"/>
            </a:lvl1pPr>
          </a:lstStyle>
          <a:p>
            <a:pPr lvl="0"/>
            <a:r>
              <a:rPr lang="sv-SE"/>
              <a:t>t:</a:t>
            </a:r>
          </a:p>
        </p:txBody>
      </p:sp>
      <p:sp>
        <p:nvSpPr>
          <p:cNvPr id="16" name="Platshållare för text 6">
            <a:extLst>
              <a:ext uri="{FF2B5EF4-FFF2-40B4-BE49-F238E27FC236}">
                <a16:creationId xmlns:a16="http://schemas.microsoft.com/office/drawing/2014/main" id="{BC7CC69D-15E2-5540-A09A-FA65DA795889}"/>
              </a:ext>
            </a:extLst>
          </p:cNvPr>
          <p:cNvSpPr>
            <a:spLocks noGrp="1"/>
          </p:cNvSpPr>
          <p:nvPr>
            <p:ph type="body" sz="quarter" idx="13" hasCustomPrompt="1"/>
          </p:nvPr>
        </p:nvSpPr>
        <p:spPr>
          <a:xfrm>
            <a:off x="3002014" y="3405337"/>
            <a:ext cx="7288213" cy="308943"/>
          </a:xfrm>
        </p:spPr>
        <p:txBody>
          <a:bodyPr>
            <a:normAutofit/>
          </a:bodyPr>
          <a:lstStyle>
            <a:lvl1pPr marL="0" indent="0">
              <a:buNone/>
              <a:defRPr sz="1800">
                <a:solidFill>
                  <a:schemeClr val="accent1">
                    <a:lumMod val="75000"/>
                    <a:lumOff val="25000"/>
                  </a:schemeClr>
                </a:solidFill>
              </a:defRPr>
            </a:lvl1pPr>
          </a:lstStyle>
          <a:p>
            <a:pPr lvl="0"/>
            <a:r>
              <a:rPr lang="sv-SE" err="1"/>
              <a:t>Title</a:t>
            </a:r>
            <a:endParaRPr lang="sv-SE"/>
          </a:p>
        </p:txBody>
      </p:sp>
      <p:sp>
        <p:nvSpPr>
          <p:cNvPr id="17" name="Platshållare för text 6">
            <a:extLst>
              <a:ext uri="{FF2B5EF4-FFF2-40B4-BE49-F238E27FC236}">
                <a16:creationId xmlns:a16="http://schemas.microsoft.com/office/drawing/2014/main" id="{BAFA1130-3A2E-EF40-B616-3CF7303C2AE0}"/>
              </a:ext>
            </a:extLst>
          </p:cNvPr>
          <p:cNvSpPr>
            <a:spLocks noGrp="1"/>
          </p:cNvSpPr>
          <p:nvPr>
            <p:ph type="body" sz="quarter" idx="14" hasCustomPrompt="1"/>
          </p:nvPr>
        </p:nvSpPr>
        <p:spPr>
          <a:xfrm>
            <a:off x="3730147" y="4204333"/>
            <a:ext cx="7288213" cy="593195"/>
          </a:xfrm>
        </p:spPr>
        <p:txBody>
          <a:bodyPr/>
          <a:lstStyle>
            <a:lvl1pPr marL="0" indent="0">
              <a:buNone/>
              <a:defRPr sz="2400">
                <a:solidFill>
                  <a:schemeClr val="accent4">
                    <a:lumMod val="75000"/>
                  </a:schemeClr>
                </a:solidFill>
              </a:defRPr>
            </a:lvl1pPr>
          </a:lstStyle>
          <a:p>
            <a:pPr lvl="0"/>
            <a:r>
              <a:rPr lang="sv-SE"/>
              <a:t>e-post: </a:t>
            </a:r>
          </a:p>
        </p:txBody>
      </p:sp>
      <p:sp>
        <p:nvSpPr>
          <p:cNvPr id="18" name="Platshållare för text 6">
            <a:extLst>
              <a:ext uri="{FF2B5EF4-FFF2-40B4-BE49-F238E27FC236}">
                <a16:creationId xmlns:a16="http://schemas.microsoft.com/office/drawing/2014/main" id="{0DEB191A-C0A3-FE49-B3FD-135373C93576}"/>
              </a:ext>
            </a:extLst>
          </p:cNvPr>
          <p:cNvSpPr>
            <a:spLocks noGrp="1"/>
          </p:cNvSpPr>
          <p:nvPr>
            <p:ph type="body" sz="quarter" idx="15" hasCustomPrompt="1"/>
          </p:nvPr>
        </p:nvSpPr>
        <p:spPr>
          <a:xfrm>
            <a:off x="3730147" y="4830867"/>
            <a:ext cx="7288213" cy="593195"/>
          </a:xfrm>
        </p:spPr>
        <p:txBody>
          <a:bodyPr>
            <a:normAutofit/>
          </a:bodyPr>
          <a:lstStyle>
            <a:lvl1pPr marL="0" indent="0">
              <a:buNone/>
              <a:defRPr sz="2400"/>
            </a:lvl1pPr>
          </a:lstStyle>
          <a:p>
            <a:pPr lvl="0"/>
            <a:r>
              <a:rPr lang="sv-SE" err="1"/>
              <a:t>telephone</a:t>
            </a:r>
            <a:r>
              <a:rPr lang="sv-SE"/>
              <a:t>:</a:t>
            </a:r>
          </a:p>
        </p:txBody>
      </p:sp>
    </p:spTree>
    <p:extLst>
      <p:ext uri="{BB962C8B-B14F-4D97-AF65-F5344CB8AC3E}">
        <p14:creationId xmlns:p14="http://schemas.microsoft.com/office/powerpoint/2010/main" val="257115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_Start 3">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687DFA3F-90BA-8147-A74F-D9BA981633E4}"/>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Underrubrik 2">
            <a:extLst>
              <a:ext uri="{FF2B5EF4-FFF2-40B4-BE49-F238E27FC236}">
                <a16:creationId xmlns:a16="http://schemas.microsoft.com/office/drawing/2014/main" id="{7A1E7185-735D-3542-B242-0C9F0806ED0F}"/>
              </a:ext>
            </a:extLst>
          </p:cNvPr>
          <p:cNvSpPr>
            <a:spLocks noGrp="1"/>
          </p:cNvSpPr>
          <p:nvPr>
            <p:ph type="subTitle" idx="1"/>
          </p:nvPr>
        </p:nvSpPr>
        <p:spPr>
          <a:xfrm>
            <a:off x="349900" y="4155565"/>
            <a:ext cx="5026544" cy="803893"/>
          </a:xfrm>
        </p:spPr>
        <p:txBody>
          <a:bodyPr anchor="ctr">
            <a:normAutofit/>
          </a:bodyPr>
          <a:lstStyle>
            <a:lvl1pPr marL="0" indent="0" algn="l">
              <a:buNone/>
              <a:defRPr sz="2000">
                <a:solidFill>
                  <a:schemeClr val="accent2"/>
                </a:solidFill>
                <a:latin typeface="Telegraf"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8" name="Rubrik 17">
            <a:extLst>
              <a:ext uri="{FF2B5EF4-FFF2-40B4-BE49-F238E27FC236}">
                <a16:creationId xmlns:a16="http://schemas.microsoft.com/office/drawing/2014/main" id="{D957064F-7E99-104E-91AB-23E3A642840D}"/>
              </a:ext>
            </a:extLst>
          </p:cNvPr>
          <p:cNvSpPr>
            <a:spLocks noGrp="1"/>
          </p:cNvSpPr>
          <p:nvPr>
            <p:ph type="title"/>
          </p:nvPr>
        </p:nvSpPr>
        <p:spPr>
          <a:xfrm>
            <a:off x="349900" y="1761068"/>
            <a:ext cx="9634359" cy="2370230"/>
          </a:xfrm>
          <a:prstGeom prst="rect">
            <a:avLst/>
          </a:prstGeom>
          <a:ln>
            <a:noFill/>
          </a:ln>
        </p:spPr>
        <p:txBody>
          <a:bodyPr>
            <a:noAutofit/>
          </a:bodyPr>
          <a:lstStyle>
            <a:lvl1pPr>
              <a:defRPr sz="5400" b="1" i="0">
                <a:solidFill>
                  <a:schemeClr val="bg1"/>
                </a:solidFill>
                <a:latin typeface="Telegraf" pitchFamily="2" charset="77"/>
              </a:defRPr>
            </a:lvl1pPr>
          </a:lstStyle>
          <a:p>
            <a:r>
              <a:rPr lang="sv-SE"/>
              <a:t>Klicka här för att ändra mall för rubrikformat</a:t>
            </a:r>
          </a:p>
        </p:txBody>
      </p:sp>
      <p:pic>
        <p:nvPicPr>
          <p:cNvPr id="9" name="Bildobjekt 8">
            <a:extLst>
              <a:ext uri="{FF2B5EF4-FFF2-40B4-BE49-F238E27FC236}">
                <a16:creationId xmlns:a16="http://schemas.microsoft.com/office/drawing/2014/main" id="{F9FF8FD5-00A8-8041-BD03-5F9E82920B79}"/>
              </a:ext>
            </a:extLst>
          </p:cNvPr>
          <p:cNvPicPr>
            <a:picLocks noChangeAspect="1"/>
          </p:cNvPicPr>
          <p:nvPr/>
        </p:nvPicPr>
        <p:blipFill>
          <a:blip r:embed="rId2"/>
          <a:stretch>
            <a:fillRect/>
          </a:stretch>
        </p:blipFill>
        <p:spPr>
          <a:xfrm>
            <a:off x="9078105" y="5957129"/>
            <a:ext cx="2622402" cy="362015"/>
          </a:xfrm>
          <a:prstGeom prst="rect">
            <a:avLst/>
          </a:prstGeom>
        </p:spPr>
      </p:pic>
    </p:spTree>
    <p:extLst>
      <p:ext uri="{BB962C8B-B14F-4D97-AF65-F5344CB8AC3E}">
        <p14:creationId xmlns:p14="http://schemas.microsoft.com/office/powerpoint/2010/main" val="88761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_image + symbol pink">
    <p:spTree>
      <p:nvGrpSpPr>
        <p:cNvPr id="1" name=""/>
        <p:cNvGrpSpPr/>
        <p:nvPr/>
      </p:nvGrpSpPr>
      <p:grpSpPr>
        <a:xfrm>
          <a:off x="0" y="0"/>
          <a:ext cx="0" cy="0"/>
          <a:chOff x="0" y="0"/>
          <a:chExt cx="0" cy="0"/>
        </a:xfrm>
      </p:grpSpPr>
      <p:sp>
        <p:nvSpPr>
          <p:cNvPr id="8" name="Platshållare för bild 4">
            <a:extLst>
              <a:ext uri="{FF2B5EF4-FFF2-40B4-BE49-F238E27FC236}">
                <a16:creationId xmlns:a16="http://schemas.microsoft.com/office/drawing/2014/main" id="{3101BB17-F41B-C34C-B75A-78FD4E3A2D34}"/>
              </a:ext>
            </a:extLst>
          </p:cNvPr>
          <p:cNvSpPr>
            <a:spLocks noGrp="1"/>
          </p:cNvSpPr>
          <p:nvPr>
            <p:ph type="pic" sz="quarter" idx="10"/>
          </p:nvPr>
        </p:nvSpPr>
        <p:spPr>
          <a:xfrm>
            <a:off x="0" y="0"/>
            <a:ext cx="12192000" cy="6858000"/>
          </a:xfrm>
        </p:spPr>
        <p:txBody>
          <a:bodyPr anchor="ctr"/>
          <a:lstStyle>
            <a:lvl1pPr marL="447675" indent="-447675">
              <a:buFontTx/>
              <a:buBlip>
                <a:blip r:embed="rId2">
                  <a:extLst>
                    <a:ext uri="{96DAC541-7B7A-43D3-8B79-37D633B846F1}">
                      <asvg:svgBlip xmlns:asvg="http://schemas.microsoft.com/office/drawing/2016/SVG/main" r:embed="rId3"/>
                    </a:ext>
                  </a:extLst>
                </a:blip>
              </a:buBlip>
              <a:defRPr>
                <a:solidFill>
                  <a:schemeClr val="tx2"/>
                </a:solidFill>
              </a:defRPr>
            </a:lvl1pPr>
          </a:lstStyle>
          <a:p>
            <a:r>
              <a:rPr lang="sv-SE"/>
              <a:t>Klicka på ikonen för att lägga till en bild</a:t>
            </a:r>
          </a:p>
        </p:txBody>
      </p:sp>
      <p:pic>
        <p:nvPicPr>
          <p:cNvPr id="6" name="Bildobjekt 5">
            <a:extLst>
              <a:ext uri="{FF2B5EF4-FFF2-40B4-BE49-F238E27FC236}">
                <a16:creationId xmlns:a16="http://schemas.microsoft.com/office/drawing/2014/main" id="{902DA8ED-4233-A943-92C7-DF021E4728E3}"/>
              </a:ext>
            </a:extLst>
          </p:cNvPr>
          <p:cNvPicPr>
            <a:picLocks noChangeAspect="1"/>
          </p:cNvPicPr>
          <p:nvPr/>
        </p:nvPicPr>
        <p:blipFill>
          <a:blip r:embed="rId4"/>
          <a:stretch>
            <a:fillRect/>
          </a:stretch>
        </p:blipFill>
        <p:spPr>
          <a:xfrm>
            <a:off x="11241027" y="5939249"/>
            <a:ext cx="712879" cy="712879"/>
          </a:xfrm>
          <a:prstGeom prst="rect">
            <a:avLst/>
          </a:prstGeom>
        </p:spPr>
      </p:pic>
    </p:spTree>
    <p:extLst>
      <p:ext uri="{BB962C8B-B14F-4D97-AF65-F5344CB8AC3E}">
        <p14:creationId xmlns:p14="http://schemas.microsoft.com/office/powerpoint/2010/main" val="3168520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_empty symbol pink">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71E0358-9C59-8645-AFF1-2459F7392DA1}"/>
              </a:ext>
            </a:extLst>
          </p:cNvPr>
          <p:cNvPicPr>
            <a:picLocks noChangeAspect="1"/>
          </p:cNvPicPr>
          <p:nvPr/>
        </p:nvPicPr>
        <p:blipFill>
          <a:blip r:embed="rId2"/>
          <a:stretch>
            <a:fillRect/>
          </a:stretch>
        </p:blipFill>
        <p:spPr>
          <a:xfrm>
            <a:off x="11241027" y="5939249"/>
            <a:ext cx="712879" cy="712879"/>
          </a:xfrm>
          <a:prstGeom prst="rect">
            <a:avLst/>
          </a:prstGeom>
        </p:spPr>
      </p:pic>
    </p:spTree>
    <p:extLst>
      <p:ext uri="{BB962C8B-B14F-4D97-AF65-F5344CB8AC3E}">
        <p14:creationId xmlns:p14="http://schemas.microsoft.com/office/powerpoint/2010/main" val="1190450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_empty symbol pur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F21EA5F-5D04-3944-B893-F18107ECEBFC}"/>
              </a:ext>
            </a:extLst>
          </p:cNvPr>
          <p:cNvPicPr>
            <a:picLocks noChangeAspect="1"/>
          </p:cNvPicPr>
          <p:nvPr/>
        </p:nvPicPr>
        <p:blipFill>
          <a:blip r:embed="rId2"/>
          <a:srcRect/>
          <a:stretch/>
        </p:blipFill>
        <p:spPr>
          <a:xfrm>
            <a:off x="11241027" y="5939249"/>
            <a:ext cx="712879" cy="712879"/>
          </a:xfrm>
          <a:prstGeom prst="rect">
            <a:avLst/>
          </a:prstGeom>
        </p:spPr>
      </p:pic>
    </p:spTree>
    <p:extLst>
      <p:ext uri="{BB962C8B-B14F-4D97-AF65-F5344CB8AC3E}">
        <p14:creationId xmlns:p14="http://schemas.microsoft.com/office/powerpoint/2010/main" val="3800330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_empty symbol purple">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D70CD5FA-3CC0-4944-B253-D87456EDA5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9" b="1"/>
          <a:stretch/>
        </p:blipFill>
        <p:spPr>
          <a:xfrm>
            <a:off x="11419763" y="6120142"/>
            <a:ext cx="360139" cy="360000"/>
          </a:xfrm>
          <a:prstGeom prst="rect">
            <a:avLst/>
          </a:prstGeom>
        </p:spPr>
      </p:pic>
    </p:spTree>
    <p:extLst>
      <p:ext uri="{BB962C8B-B14F-4D97-AF65-F5344CB8AC3E}">
        <p14:creationId xmlns:p14="http://schemas.microsoft.com/office/powerpoint/2010/main" val="2673415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_empty text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F5DB81-954A-2646-AE62-7D338F3E732F}"/>
              </a:ext>
            </a:extLst>
          </p:cNvPr>
          <p:cNvPicPr>
            <a:picLocks noChangeAspect="1"/>
          </p:cNvPicPr>
          <p:nvPr/>
        </p:nvPicPr>
        <p:blipFill>
          <a:blip r:embed="rId2"/>
          <a:stretch>
            <a:fillRect/>
          </a:stretch>
        </p:blipFill>
        <p:spPr>
          <a:xfrm>
            <a:off x="9667962" y="6275457"/>
            <a:ext cx="2177271" cy="300566"/>
          </a:xfrm>
          <a:prstGeom prst="rect">
            <a:avLst/>
          </a:prstGeom>
        </p:spPr>
      </p:pic>
    </p:spTree>
    <p:extLst>
      <p:ext uri="{BB962C8B-B14F-4D97-AF65-F5344CB8AC3E}">
        <p14:creationId xmlns:p14="http://schemas.microsoft.com/office/powerpoint/2010/main" val="3245179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173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kyline">
    <p:spTree>
      <p:nvGrpSpPr>
        <p:cNvPr id="1" name=""/>
        <p:cNvGrpSpPr/>
        <p:nvPr/>
      </p:nvGrpSpPr>
      <p:grpSpPr>
        <a:xfrm>
          <a:off x="0" y="0"/>
          <a:ext cx="0" cy="0"/>
          <a:chOff x="0" y="0"/>
          <a:chExt cx="0" cy="0"/>
        </a:xfrm>
      </p:grpSpPr>
      <p:pic>
        <p:nvPicPr>
          <p:cNvPr id="3" name="Picture 2" descr="A view of a city at night&#10;&#10;Description automatically generated">
            <a:extLst>
              <a:ext uri="{FF2B5EF4-FFF2-40B4-BE49-F238E27FC236}">
                <a16:creationId xmlns:a16="http://schemas.microsoft.com/office/drawing/2014/main" id="{62F10354-F70D-824A-90A7-BF2716BA5FCB}"/>
              </a:ext>
            </a:extLst>
          </p:cNvPr>
          <p:cNvPicPr>
            <a:picLocks noChangeAspect="1"/>
          </p:cNvPicPr>
          <p:nvPr userDrawn="1"/>
        </p:nvPicPr>
        <p:blipFill>
          <a:blip r:embed="rId2"/>
          <a:stretch>
            <a:fillRect/>
          </a:stretch>
        </p:blipFill>
        <p:spPr>
          <a:xfrm>
            <a:off x="0" y="3341914"/>
            <a:ext cx="12192000" cy="3516086"/>
          </a:xfrm>
          <a:prstGeom prst="rect">
            <a:avLst/>
          </a:prstGeom>
        </p:spPr>
      </p:pic>
    </p:spTree>
    <p:extLst>
      <p:ext uri="{BB962C8B-B14F-4D97-AF65-F5344CB8AC3E}">
        <p14:creationId xmlns:p14="http://schemas.microsoft.com/office/powerpoint/2010/main" val="398239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_Start 4">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687DFA3F-90BA-8147-A74F-D9BA981633E4}"/>
              </a:ext>
            </a:extLst>
          </p:cNvPr>
          <p:cNvSpPr/>
          <p:nvPr/>
        </p:nvSpPr>
        <p:spPr>
          <a:xfrm>
            <a:off x="33402" y="13361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ubrik 1">
            <a:extLst>
              <a:ext uri="{FF2B5EF4-FFF2-40B4-BE49-F238E27FC236}">
                <a16:creationId xmlns:a16="http://schemas.microsoft.com/office/drawing/2014/main" id="{86EFE6CD-4ADF-2349-8E97-07711A958F36}"/>
              </a:ext>
            </a:extLst>
          </p:cNvPr>
          <p:cNvSpPr>
            <a:spLocks noGrp="1"/>
          </p:cNvSpPr>
          <p:nvPr>
            <p:ph type="ctrTitle"/>
          </p:nvPr>
        </p:nvSpPr>
        <p:spPr>
          <a:xfrm>
            <a:off x="349900" y="2244148"/>
            <a:ext cx="9596205" cy="1207949"/>
          </a:xfrm>
          <a:prstGeom prst="rect">
            <a:avLst/>
          </a:prstGeom>
        </p:spPr>
        <p:txBody>
          <a:bodyPr anchor="t">
            <a:noAutofit/>
          </a:bodyPr>
          <a:lstStyle>
            <a:lvl1pPr algn="l">
              <a:defRPr sz="4400" b="1" i="0">
                <a:solidFill>
                  <a:schemeClr val="bg1"/>
                </a:solidFill>
                <a:latin typeface="Telegraf" pitchFamily="2" charset="77"/>
              </a:defRPr>
            </a:lvl1pPr>
          </a:lstStyle>
          <a:p>
            <a:r>
              <a:rPr lang="sv-SE"/>
              <a:t>Klicka här för att ändra mall för rubrikformat</a:t>
            </a:r>
          </a:p>
        </p:txBody>
      </p:sp>
      <p:sp>
        <p:nvSpPr>
          <p:cNvPr id="8" name="Underrubrik 2">
            <a:extLst>
              <a:ext uri="{FF2B5EF4-FFF2-40B4-BE49-F238E27FC236}">
                <a16:creationId xmlns:a16="http://schemas.microsoft.com/office/drawing/2014/main" id="{4767EAD7-DA68-A94E-BD4C-A83C42D11936}"/>
              </a:ext>
            </a:extLst>
          </p:cNvPr>
          <p:cNvSpPr>
            <a:spLocks noGrp="1"/>
          </p:cNvSpPr>
          <p:nvPr>
            <p:ph type="subTitle" idx="1"/>
          </p:nvPr>
        </p:nvSpPr>
        <p:spPr>
          <a:xfrm>
            <a:off x="349900" y="1556656"/>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sv-SE"/>
          </a:p>
        </p:txBody>
      </p:sp>
      <p:pic>
        <p:nvPicPr>
          <p:cNvPr id="12" name="Bildobjekt 11">
            <a:extLst>
              <a:ext uri="{FF2B5EF4-FFF2-40B4-BE49-F238E27FC236}">
                <a16:creationId xmlns:a16="http://schemas.microsoft.com/office/drawing/2014/main" id="{E2818EB4-19B2-D94E-A47B-117B45EFBE7A}"/>
              </a:ext>
            </a:extLst>
          </p:cNvPr>
          <p:cNvPicPr>
            <a:picLocks noChangeAspect="1"/>
          </p:cNvPicPr>
          <p:nvPr/>
        </p:nvPicPr>
        <p:blipFill>
          <a:blip r:embed="rId2"/>
          <a:stretch>
            <a:fillRect/>
          </a:stretch>
        </p:blipFill>
        <p:spPr>
          <a:xfrm>
            <a:off x="9946105" y="6261979"/>
            <a:ext cx="1895995" cy="261737"/>
          </a:xfrm>
          <a:prstGeom prst="rect">
            <a:avLst/>
          </a:prstGeom>
        </p:spPr>
      </p:pic>
    </p:spTree>
    <p:extLst>
      <p:ext uri="{BB962C8B-B14F-4D97-AF65-F5344CB8AC3E}">
        <p14:creationId xmlns:p14="http://schemas.microsoft.com/office/powerpoint/2010/main" val="359903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_transformation 1">
    <p:spTree>
      <p:nvGrpSpPr>
        <p:cNvPr id="1" name=""/>
        <p:cNvGrpSpPr/>
        <p:nvPr/>
      </p:nvGrpSpPr>
      <p:grpSpPr>
        <a:xfrm>
          <a:off x="0" y="0"/>
          <a:ext cx="0" cy="0"/>
          <a:chOff x="0" y="0"/>
          <a:chExt cx="0" cy="0"/>
        </a:xfrm>
      </p:grpSpPr>
      <p:sp>
        <p:nvSpPr>
          <p:cNvPr id="2" name="Triangel 1">
            <a:extLst>
              <a:ext uri="{FF2B5EF4-FFF2-40B4-BE49-F238E27FC236}">
                <a16:creationId xmlns:a16="http://schemas.microsoft.com/office/drawing/2014/main" id="{410F775C-1E6B-DB41-B8DB-C2698268278C}"/>
              </a:ext>
            </a:extLst>
          </p:cNvPr>
          <p:cNvSpPr/>
          <p:nvPr/>
        </p:nvSpPr>
        <p:spPr>
          <a:xfrm rot="10800000">
            <a:off x="8720124" y="3103146"/>
            <a:ext cx="832513" cy="48237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3">
            <a:extLst>
              <a:ext uri="{FF2B5EF4-FFF2-40B4-BE49-F238E27FC236}">
                <a16:creationId xmlns:a16="http://schemas.microsoft.com/office/drawing/2014/main" id="{687DFA3F-90BA-8147-A74F-D9BA981633E4}"/>
              </a:ext>
            </a:extLst>
          </p:cNvPr>
          <p:cNvSpPr/>
          <p:nvPr/>
        </p:nvSpPr>
        <p:spPr>
          <a:xfrm>
            <a:off x="-1524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Underrubrik 2">
            <a:extLst>
              <a:ext uri="{FF2B5EF4-FFF2-40B4-BE49-F238E27FC236}">
                <a16:creationId xmlns:a16="http://schemas.microsoft.com/office/drawing/2014/main" id="{7A1E7185-735D-3542-B242-0C9F0806ED0F}"/>
              </a:ext>
            </a:extLst>
          </p:cNvPr>
          <p:cNvSpPr>
            <a:spLocks noGrp="1"/>
          </p:cNvSpPr>
          <p:nvPr>
            <p:ph type="subTitle" idx="1" hasCustomPrompt="1"/>
          </p:nvPr>
        </p:nvSpPr>
        <p:spPr>
          <a:xfrm>
            <a:off x="349900" y="1556656"/>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Edit</a:t>
            </a:r>
          </a:p>
        </p:txBody>
      </p:sp>
      <p:sp>
        <p:nvSpPr>
          <p:cNvPr id="8" name="Rectangle 13">
            <a:extLst>
              <a:ext uri="{FF2B5EF4-FFF2-40B4-BE49-F238E27FC236}">
                <a16:creationId xmlns:a16="http://schemas.microsoft.com/office/drawing/2014/main" id="{B68B3E17-C83B-8045-98E8-33FD50C2BCC7}"/>
              </a:ext>
            </a:extLst>
          </p:cNvPr>
          <p:cNvSpPr/>
          <p:nvPr userDrawn="1"/>
        </p:nvSpPr>
        <p:spPr>
          <a:xfrm>
            <a:off x="6080760" y="0"/>
            <a:ext cx="611124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5" descr="A close up of a logo&#10;&#10;Description automatically generated">
            <a:extLst>
              <a:ext uri="{FF2B5EF4-FFF2-40B4-BE49-F238E27FC236}">
                <a16:creationId xmlns:a16="http://schemas.microsoft.com/office/drawing/2014/main" id="{E0D8128A-E486-D043-89A5-F76771CC56B3}"/>
              </a:ext>
            </a:extLst>
          </p:cNvPr>
          <p:cNvPicPr>
            <a:picLocks noChangeAspect="1"/>
          </p:cNvPicPr>
          <p:nvPr/>
        </p:nvPicPr>
        <p:blipFill>
          <a:blip r:embed="rId2"/>
          <a:stretch>
            <a:fillRect/>
          </a:stretch>
        </p:blipFill>
        <p:spPr>
          <a:xfrm>
            <a:off x="6475423" y="376794"/>
            <a:ext cx="2688377" cy="1408197"/>
          </a:xfrm>
          <a:prstGeom prst="rect">
            <a:avLst/>
          </a:prstGeom>
        </p:spPr>
      </p:pic>
      <p:pic>
        <p:nvPicPr>
          <p:cNvPr id="13" name="Picture 7" descr="A picture containing drawing&#10;&#10;Description automatically generated">
            <a:extLst>
              <a:ext uri="{FF2B5EF4-FFF2-40B4-BE49-F238E27FC236}">
                <a16:creationId xmlns:a16="http://schemas.microsoft.com/office/drawing/2014/main" id="{6E4E1DB5-402C-6D4F-B7DE-331A9B07A330}"/>
              </a:ext>
            </a:extLst>
          </p:cNvPr>
          <p:cNvPicPr>
            <a:picLocks noChangeAspect="1"/>
          </p:cNvPicPr>
          <p:nvPr/>
        </p:nvPicPr>
        <p:blipFill>
          <a:blip r:embed="rId3"/>
          <a:stretch>
            <a:fillRect/>
          </a:stretch>
        </p:blipFill>
        <p:spPr>
          <a:xfrm>
            <a:off x="9163800" y="376794"/>
            <a:ext cx="2688377" cy="1408197"/>
          </a:xfrm>
          <a:prstGeom prst="rect">
            <a:avLst/>
          </a:prstGeom>
        </p:spPr>
      </p:pic>
      <p:pic>
        <p:nvPicPr>
          <p:cNvPr id="14" name="Picture 9" descr="A black sign with white text&#10;&#10;Description automatically generated">
            <a:extLst>
              <a:ext uri="{FF2B5EF4-FFF2-40B4-BE49-F238E27FC236}">
                <a16:creationId xmlns:a16="http://schemas.microsoft.com/office/drawing/2014/main" id="{9249706B-C016-2646-B029-E680CBB43172}"/>
              </a:ext>
            </a:extLst>
          </p:cNvPr>
          <p:cNvPicPr>
            <a:picLocks noChangeAspect="1"/>
          </p:cNvPicPr>
          <p:nvPr/>
        </p:nvPicPr>
        <p:blipFill>
          <a:blip r:embed="rId4"/>
          <a:stretch>
            <a:fillRect/>
          </a:stretch>
        </p:blipFill>
        <p:spPr>
          <a:xfrm>
            <a:off x="9402216" y="1737163"/>
            <a:ext cx="2211544" cy="1158427"/>
          </a:xfrm>
          <a:prstGeom prst="rect">
            <a:avLst/>
          </a:prstGeom>
        </p:spPr>
      </p:pic>
      <p:pic>
        <p:nvPicPr>
          <p:cNvPr id="17" name="Picture 11">
            <a:extLst>
              <a:ext uri="{FF2B5EF4-FFF2-40B4-BE49-F238E27FC236}">
                <a16:creationId xmlns:a16="http://schemas.microsoft.com/office/drawing/2014/main" id="{FE6B745E-88B6-EB4F-AA5C-AF99E435D39A}"/>
              </a:ext>
            </a:extLst>
          </p:cNvPr>
          <p:cNvPicPr>
            <a:picLocks noChangeAspect="1"/>
          </p:cNvPicPr>
          <p:nvPr/>
        </p:nvPicPr>
        <p:blipFill>
          <a:blip r:embed="rId5"/>
          <a:srcRect/>
          <a:stretch/>
        </p:blipFill>
        <p:spPr>
          <a:xfrm>
            <a:off x="6713840" y="2200109"/>
            <a:ext cx="2211544" cy="232533"/>
          </a:xfrm>
          <a:prstGeom prst="rect">
            <a:avLst/>
          </a:prstGeom>
        </p:spPr>
      </p:pic>
      <p:sp>
        <p:nvSpPr>
          <p:cNvPr id="3" name="Rubrik 2">
            <a:extLst>
              <a:ext uri="{FF2B5EF4-FFF2-40B4-BE49-F238E27FC236}">
                <a16:creationId xmlns:a16="http://schemas.microsoft.com/office/drawing/2014/main" id="{E44B43A3-EF70-EA40-AAAB-334EB4AE18EC}"/>
              </a:ext>
            </a:extLst>
          </p:cNvPr>
          <p:cNvSpPr>
            <a:spLocks noGrp="1"/>
          </p:cNvSpPr>
          <p:nvPr>
            <p:ph type="title"/>
          </p:nvPr>
        </p:nvSpPr>
        <p:spPr>
          <a:xfrm>
            <a:off x="349900" y="1940986"/>
            <a:ext cx="5492443" cy="4307414"/>
          </a:xfrm>
          <a:prstGeom prst="rect">
            <a:avLst/>
          </a:prstGeom>
        </p:spPr>
        <p:txBody>
          <a:bodyPr anchor="t"/>
          <a:lstStyle>
            <a:lvl1pPr>
              <a:defRPr b="1" i="0">
                <a:solidFill>
                  <a:schemeClr val="accent2"/>
                </a:solidFill>
                <a:latin typeface="Telegraf" pitchFamily="2" charset="77"/>
              </a:defRPr>
            </a:lvl1pPr>
          </a:lstStyle>
          <a:p>
            <a:r>
              <a:rPr lang="sv-SE"/>
              <a:t>Klicka här för att ändra mall för rubrikformat</a:t>
            </a:r>
          </a:p>
        </p:txBody>
      </p:sp>
      <p:pic>
        <p:nvPicPr>
          <p:cNvPr id="5" name="Bildobjekt 4">
            <a:extLst>
              <a:ext uri="{FF2B5EF4-FFF2-40B4-BE49-F238E27FC236}">
                <a16:creationId xmlns:a16="http://schemas.microsoft.com/office/drawing/2014/main" id="{5A4DB485-CD32-B841-AC22-2AF9A6E0DF10}"/>
              </a:ext>
            </a:extLst>
          </p:cNvPr>
          <p:cNvPicPr>
            <a:picLocks noChangeAspect="1"/>
          </p:cNvPicPr>
          <p:nvPr/>
        </p:nvPicPr>
        <p:blipFill>
          <a:blip r:embed="rId6"/>
          <a:stretch>
            <a:fillRect/>
          </a:stretch>
        </p:blipFill>
        <p:spPr>
          <a:xfrm>
            <a:off x="7359428" y="4789368"/>
            <a:ext cx="3553904" cy="490606"/>
          </a:xfrm>
          <a:prstGeom prst="rect">
            <a:avLst/>
          </a:prstGeom>
        </p:spPr>
      </p:pic>
    </p:spTree>
    <p:extLst>
      <p:ext uri="{BB962C8B-B14F-4D97-AF65-F5344CB8AC3E}">
        <p14:creationId xmlns:p14="http://schemas.microsoft.com/office/powerpoint/2010/main" val="19926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_transformation 2">
    <p:spTree>
      <p:nvGrpSpPr>
        <p:cNvPr id="1" name=""/>
        <p:cNvGrpSpPr/>
        <p:nvPr/>
      </p:nvGrpSpPr>
      <p:grpSpPr>
        <a:xfrm>
          <a:off x="0" y="0"/>
          <a:ext cx="0" cy="0"/>
          <a:chOff x="0" y="0"/>
          <a:chExt cx="0" cy="0"/>
        </a:xfrm>
      </p:grpSpPr>
      <p:pic>
        <p:nvPicPr>
          <p:cNvPr id="13" name="Google Shape;65;p14">
            <a:extLst>
              <a:ext uri="{FF2B5EF4-FFF2-40B4-BE49-F238E27FC236}">
                <a16:creationId xmlns:a16="http://schemas.microsoft.com/office/drawing/2014/main" id="{4D43F8CD-F333-024F-B8FE-E6B89FD84D2A}"/>
              </a:ext>
            </a:extLst>
          </p:cNvPr>
          <p:cNvPicPr preferRelativeResize="0"/>
          <p:nvPr/>
        </p:nvPicPr>
        <p:blipFill rotWithShape="1">
          <a:blip r:embed="rId2">
            <a:biLevel thresh="75000"/>
            <a:alphaModFix amt="50000"/>
          </a:blip>
          <a:srcRect t="39068" b="39068"/>
          <a:stretch/>
        </p:blipFill>
        <p:spPr>
          <a:xfrm>
            <a:off x="9641699" y="6174460"/>
            <a:ext cx="1096534" cy="239734"/>
          </a:xfrm>
          <a:prstGeom prst="rect">
            <a:avLst/>
          </a:prstGeom>
          <a:noFill/>
          <a:ln>
            <a:noFill/>
          </a:ln>
        </p:spPr>
      </p:pic>
      <p:pic>
        <p:nvPicPr>
          <p:cNvPr id="14" name="Google Shape;66;p14">
            <a:extLst>
              <a:ext uri="{FF2B5EF4-FFF2-40B4-BE49-F238E27FC236}">
                <a16:creationId xmlns:a16="http://schemas.microsoft.com/office/drawing/2014/main" id="{B70A88FE-4849-E04C-BBF2-33568DA7B824}"/>
              </a:ext>
            </a:extLst>
          </p:cNvPr>
          <p:cNvPicPr preferRelativeResize="0"/>
          <p:nvPr/>
        </p:nvPicPr>
        <p:blipFill rotWithShape="1">
          <a:blip r:embed="rId3">
            <a:biLevel thresh="75000"/>
            <a:alphaModFix amt="50000"/>
          </a:blip>
          <a:srcRect t="20647" r="-3391" b="20771"/>
          <a:stretch/>
        </p:blipFill>
        <p:spPr>
          <a:xfrm>
            <a:off x="8099796" y="6201915"/>
            <a:ext cx="1155475" cy="184825"/>
          </a:xfrm>
          <a:prstGeom prst="rect">
            <a:avLst/>
          </a:prstGeom>
          <a:noFill/>
          <a:ln>
            <a:noFill/>
          </a:ln>
        </p:spPr>
      </p:pic>
      <p:pic>
        <p:nvPicPr>
          <p:cNvPr id="15" name="Google Shape;67;p14">
            <a:extLst>
              <a:ext uri="{FF2B5EF4-FFF2-40B4-BE49-F238E27FC236}">
                <a16:creationId xmlns:a16="http://schemas.microsoft.com/office/drawing/2014/main" id="{68742F29-CAAC-F141-ABE4-B999FA648B3C}"/>
              </a:ext>
            </a:extLst>
          </p:cNvPr>
          <p:cNvPicPr preferRelativeResize="0"/>
          <p:nvPr/>
        </p:nvPicPr>
        <p:blipFill rotWithShape="1">
          <a:blip r:embed="rId4">
            <a:biLevel thresh="75000"/>
            <a:alphaModFix amt="50000"/>
          </a:blip>
          <a:srcRect t="1" b="18612"/>
          <a:stretch/>
        </p:blipFill>
        <p:spPr>
          <a:xfrm>
            <a:off x="6415687" y="6219116"/>
            <a:ext cx="1297682" cy="150423"/>
          </a:xfrm>
          <a:prstGeom prst="rect">
            <a:avLst/>
          </a:prstGeom>
          <a:noFill/>
          <a:ln>
            <a:noFill/>
          </a:ln>
        </p:spPr>
      </p:pic>
      <p:pic>
        <p:nvPicPr>
          <p:cNvPr id="16" name="Google Shape;68;p14">
            <a:extLst>
              <a:ext uri="{FF2B5EF4-FFF2-40B4-BE49-F238E27FC236}">
                <a16:creationId xmlns:a16="http://schemas.microsoft.com/office/drawing/2014/main" id="{2ADC17C7-D860-E141-A861-18FB3D1B20BD}"/>
              </a:ext>
            </a:extLst>
          </p:cNvPr>
          <p:cNvPicPr preferRelativeResize="0"/>
          <p:nvPr userDrawn="1"/>
        </p:nvPicPr>
        <p:blipFill rotWithShape="1">
          <a:blip r:embed="rId5">
            <a:biLevel thresh="75000"/>
            <a:alphaModFix amt="50000"/>
          </a:blip>
          <a:srcRect t="10050" b="10058"/>
          <a:stretch/>
        </p:blipFill>
        <p:spPr>
          <a:xfrm>
            <a:off x="4794285" y="6141889"/>
            <a:ext cx="1234975" cy="304876"/>
          </a:xfrm>
          <a:prstGeom prst="rect">
            <a:avLst/>
          </a:prstGeom>
          <a:noFill/>
          <a:ln>
            <a:noFill/>
          </a:ln>
        </p:spPr>
      </p:pic>
      <p:sp>
        <p:nvSpPr>
          <p:cNvPr id="17" name="Rectangle 3">
            <a:extLst>
              <a:ext uri="{FF2B5EF4-FFF2-40B4-BE49-F238E27FC236}">
                <a16:creationId xmlns:a16="http://schemas.microsoft.com/office/drawing/2014/main" id="{76D5530D-2AEA-C146-A197-653C220F79C0}"/>
              </a:ext>
            </a:extLst>
          </p:cNvPr>
          <p:cNvSpPr/>
          <p:nvPr/>
        </p:nvSpPr>
        <p:spPr>
          <a:xfrm>
            <a:off x="0" y="0"/>
            <a:ext cx="4497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8" name="Grupp 7">
            <a:extLst>
              <a:ext uri="{FF2B5EF4-FFF2-40B4-BE49-F238E27FC236}">
                <a16:creationId xmlns:a16="http://schemas.microsoft.com/office/drawing/2014/main" id="{4504B0C3-6F59-9F4F-8BBF-E3089BC22E20}"/>
              </a:ext>
            </a:extLst>
          </p:cNvPr>
          <p:cNvGrpSpPr/>
          <p:nvPr/>
        </p:nvGrpSpPr>
        <p:grpSpPr>
          <a:xfrm>
            <a:off x="11241028" y="5932341"/>
            <a:ext cx="712878" cy="712878"/>
            <a:chOff x="10706250" y="4727986"/>
            <a:chExt cx="712878" cy="712878"/>
          </a:xfrm>
        </p:grpSpPr>
        <p:sp>
          <p:nvSpPr>
            <p:cNvPr id="9" name="Rektangel 8">
              <a:extLst>
                <a:ext uri="{FF2B5EF4-FFF2-40B4-BE49-F238E27FC236}">
                  <a16:creationId xmlns:a16="http://schemas.microsoft.com/office/drawing/2014/main" id="{8D34F97D-6D55-3A48-A2BA-D74696155B3A}"/>
                </a:ext>
              </a:extLst>
            </p:cNvPr>
            <p:cNvSpPr/>
            <p:nvPr/>
          </p:nvSpPr>
          <p:spPr>
            <a:xfrm>
              <a:off x="10706250" y="4727986"/>
              <a:ext cx="712878" cy="7128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EF347CD9-5A94-B740-A007-99476AE4DF39}"/>
                </a:ext>
              </a:extLst>
            </p:cNvPr>
            <p:cNvPicPr>
              <a:picLocks noChangeAspect="1"/>
            </p:cNvPicPr>
            <p:nvPr/>
          </p:nvPicPr>
          <p:blipFill>
            <a:blip r:embed="rId6"/>
            <a:stretch>
              <a:fillRect/>
            </a:stretch>
          </p:blipFill>
          <p:spPr>
            <a:xfrm>
              <a:off x="10878518" y="4905224"/>
              <a:ext cx="358402" cy="358402"/>
            </a:xfrm>
            <a:prstGeom prst="rect">
              <a:avLst/>
            </a:prstGeom>
          </p:spPr>
        </p:pic>
      </p:grpSp>
      <p:sp>
        <p:nvSpPr>
          <p:cNvPr id="12" name="Underrubrik 2">
            <a:extLst>
              <a:ext uri="{FF2B5EF4-FFF2-40B4-BE49-F238E27FC236}">
                <a16:creationId xmlns:a16="http://schemas.microsoft.com/office/drawing/2014/main" id="{070E97E8-70F2-7C43-8096-BE3F2F4F0ED6}"/>
              </a:ext>
            </a:extLst>
          </p:cNvPr>
          <p:cNvSpPr>
            <a:spLocks noGrp="1"/>
          </p:cNvSpPr>
          <p:nvPr>
            <p:ph type="subTitle" idx="1" hasCustomPrompt="1"/>
          </p:nvPr>
        </p:nvSpPr>
        <p:spPr>
          <a:xfrm>
            <a:off x="349900" y="546722"/>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Edit</a:t>
            </a:r>
          </a:p>
        </p:txBody>
      </p:sp>
      <p:sp>
        <p:nvSpPr>
          <p:cNvPr id="3" name="Platshållare för text 2">
            <a:extLst>
              <a:ext uri="{FF2B5EF4-FFF2-40B4-BE49-F238E27FC236}">
                <a16:creationId xmlns:a16="http://schemas.microsoft.com/office/drawing/2014/main" id="{C4A8914C-016E-4B68-A8BF-886EB491F835}"/>
              </a:ext>
            </a:extLst>
          </p:cNvPr>
          <p:cNvSpPr>
            <a:spLocks noGrp="1"/>
          </p:cNvSpPr>
          <p:nvPr>
            <p:ph type="body" sz="quarter" idx="10" hasCustomPrompt="1"/>
          </p:nvPr>
        </p:nvSpPr>
        <p:spPr>
          <a:xfrm>
            <a:off x="355603" y="1231893"/>
            <a:ext cx="3812667" cy="2194786"/>
          </a:xfrm>
        </p:spPr>
        <p:txBody>
          <a:bodyPr>
            <a:normAutofit/>
          </a:bodyPr>
          <a:lstStyle>
            <a:lvl1pPr marL="0" indent="0">
              <a:buFontTx/>
              <a:buNone/>
              <a:defRPr sz="4000" b="1"/>
            </a:lvl1pPr>
          </a:lstStyle>
          <a:p>
            <a:r>
              <a:rPr lang="sv-SE" sz="3600">
                <a:solidFill>
                  <a:schemeClr val="bg1"/>
                </a:solidFill>
              </a:rPr>
              <a:t>Klicka här för att ändra mall för rubrikformat</a:t>
            </a:r>
          </a:p>
        </p:txBody>
      </p:sp>
    </p:spTree>
    <p:extLst>
      <p:ext uri="{BB962C8B-B14F-4D97-AF65-F5344CB8AC3E}">
        <p14:creationId xmlns:p14="http://schemas.microsoft.com/office/powerpoint/2010/main" val="359692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_map">
    <p:bg>
      <p:bgPr>
        <a:solidFill>
          <a:schemeClr val="accent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D7FABAB-C358-F14F-A642-FC234D3F23BF}"/>
              </a:ext>
            </a:extLst>
          </p:cNvPr>
          <p:cNvPicPr>
            <a:picLocks noChangeAspect="1"/>
          </p:cNvPicPr>
          <p:nvPr userDrawn="1"/>
        </p:nvPicPr>
        <p:blipFill>
          <a:blip r:embed="rId2">
            <a:alphaModFix amt="20000"/>
          </a:blip>
          <a:stretch>
            <a:fillRect/>
          </a:stretch>
        </p:blipFill>
        <p:spPr>
          <a:xfrm>
            <a:off x="4472611" y="-1086884"/>
            <a:ext cx="13888316" cy="11698084"/>
          </a:xfrm>
          <a:prstGeom prst="rect">
            <a:avLst/>
          </a:prstGeom>
        </p:spPr>
      </p:pic>
      <p:sp>
        <p:nvSpPr>
          <p:cNvPr id="2" name="Rubrik 1">
            <a:extLst>
              <a:ext uri="{FF2B5EF4-FFF2-40B4-BE49-F238E27FC236}">
                <a16:creationId xmlns:a16="http://schemas.microsoft.com/office/drawing/2014/main" id="{26405E74-E8D1-5042-800A-BFEFE86D7876}"/>
              </a:ext>
            </a:extLst>
          </p:cNvPr>
          <p:cNvSpPr>
            <a:spLocks noGrp="1"/>
          </p:cNvSpPr>
          <p:nvPr>
            <p:ph type="title"/>
          </p:nvPr>
        </p:nvSpPr>
        <p:spPr>
          <a:xfrm>
            <a:off x="396580" y="834778"/>
            <a:ext cx="8128812" cy="1712983"/>
          </a:xfrm>
          <a:prstGeom prst="rect">
            <a:avLst/>
          </a:prstGeom>
        </p:spPr>
        <p:txBody>
          <a:bodyPr>
            <a:noAutofit/>
          </a:bodyPr>
          <a:lstStyle>
            <a:lvl1pPr>
              <a:defRPr sz="4800" b="1" i="0">
                <a:solidFill>
                  <a:schemeClr val="accent2"/>
                </a:solidFill>
                <a:latin typeface="Telegraf" pitchFamily="2" charset="77"/>
              </a:defRPr>
            </a:lvl1pPr>
          </a:lstStyle>
          <a:p>
            <a:r>
              <a:rPr lang="sv-SE"/>
              <a:t>Klicka här för att ändra mall för rubrikformat</a:t>
            </a:r>
          </a:p>
        </p:txBody>
      </p:sp>
      <p:sp>
        <p:nvSpPr>
          <p:cNvPr id="5" name="Platshållare för text 2">
            <a:extLst>
              <a:ext uri="{FF2B5EF4-FFF2-40B4-BE49-F238E27FC236}">
                <a16:creationId xmlns:a16="http://schemas.microsoft.com/office/drawing/2014/main" id="{0D388B60-001A-294C-B006-67AE12FFEF76}"/>
              </a:ext>
            </a:extLst>
          </p:cNvPr>
          <p:cNvSpPr>
            <a:spLocks noGrp="1"/>
          </p:cNvSpPr>
          <p:nvPr>
            <p:ph type="body" idx="1"/>
          </p:nvPr>
        </p:nvSpPr>
        <p:spPr>
          <a:xfrm>
            <a:off x="415436" y="2547761"/>
            <a:ext cx="6570401" cy="1798693"/>
          </a:xfrm>
        </p:spPr>
        <p:txBody>
          <a:bodyPr>
            <a:normAutofit/>
          </a:bodyPr>
          <a:lstStyle>
            <a:lvl1pPr marL="0" indent="0">
              <a:lnSpc>
                <a:spcPct val="100000"/>
              </a:lnSpc>
              <a:buNone/>
              <a:defRPr sz="2400" b="0" i="0">
                <a:solidFill>
                  <a:schemeClr val="bg1"/>
                </a:solidFill>
                <a:latin typeface="Telegraf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grpSp>
        <p:nvGrpSpPr>
          <p:cNvPr id="22" name="Grupp 21">
            <a:extLst>
              <a:ext uri="{FF2B5EF4-FFF2-40B4-BE49-F238E27FC236}">
                <a16:creationId xmlns:a16="http://schemas.microsoft.com/office/drawing/2014/main" id="{93ACBB94-B546-CF46-AF99-E58C0D972FF1}"/>
              </a:ext>
            </a:extLst>
          </p:cNvPr>
          <p:cNvGrpSpPr/>
          <p:nvPr userDrawn="1"/>
        </p:nvGrpSpPr>
        <p:grpSpPr>
          <a:xfrm>
            <a:off x="349900" y="5951482"/>
            <a:ext cx="11426664" cy="448971"/>
            <a:chOff x="440836" y="3617265"/>
            <a:chExt cx="11335728" cy="448971"/>
          </a:xfrm>
        </p:grpSpPr>
        <p:sp>
          <p:nvSpPr>
            <p:cNvPr id="23" name="Rectangle 3">
              <a:extLst>
                <a:ext uri="{FF2B5EF4-FFF2-40B4-BE49-F238E27FC236}">
                  <a16:creationId xmlns:a16="http://schemas.microsoft.com/office/drawing/2014/main" id="{49AA29F1-DAA9-0242-9B19-CA7F546E0C60}"/>
                </a:ext>
              </a:extLst>
            </p:cNvPr>
            <p:cNvSpPr/>
            <p:nvPr/>
          </p:nvSpPr>
          <p:spPr>
            <a:xfrm>
              <a:off x="440836" y="3791097"/>
              <a:ext cx="11310327" cy="10130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4" name="Rectangle 4">
              <a:extLst>
                <a:ext uri="{FF2B5EF4-FFF2-40B4-BE49-F238E27FC236}">
                  <a16:creationId xmlns:a16="http://schemas.microsoft.com/office/drawing/2014/main" id="{C6236486-0D82-6645-A9BC-34316A0A4F85}"/>
                </a:ext>
              </a:extLst>
            </p:cNvPr>
            <p:cNvSpPr/>
            <p:nvPr/>
          </p:nvSpPr>
          <p:spPr>
            <a:xfrm rot="5400000">
              <a:off x="11501424" y="3791097"/>
              <a:ext cx="448971" cy="101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 name="Grupp 8">
            <a:extLst>
              <a:ext uri="{FF2B5EF4-FFF2-40B4-BE49-F238E27FC236}">
                <a16:creationId xmlns:a16="http://schemas.microsoft.com/office/drawing/2014/main" id="{FBA6EED1-7DD6-48E0-8DEF-311078A66086}"/>
              </a:ext>
            </a:extLst>
          </p:cNvPr>
          <p:cNvGrpSpPr/>
          <p:nvPr/>
        </p:nvGrpSpPr>
        <p:grpSpPr>
          <a:xfrm>
            <a:off x="8417232" y="5021024"/>
            <a:ext cx="324000" cy="410916"/>
            <a:chOff x="8434466" y="1838185"/>
            <a:chExt cx="324000" cy="410916"/>
          </a:xfrm>
        </p:grpSpPr>
        <p:pic>
          <p:nvPicPr>
            <p:cNvPr id="4" name="Bild 3">
              <a:extLst>
                <a:ext uri="{FF2B5EF4-FFF2-40B4-BE49-F238E27FC236}">
                  <a16:creationId xmlns:a16="http://schemas.microsoft.com/office/drawing/2014/main" id="{83D152AC-5F58-4B8C-8594-84FBDC70B0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4466" y="1838185"/>
              <a:ext cx="324000" cy="324000"/>
            </a:xfrm>
            <a:prstGeom prst="rect">
              <a:avLst/>
            </a:prstGeom>
          </p:spPr>
        </p:pic>
        <p:sp>
          <p:nvSpPr>
            <p:cNvPr id="6" name="Likbent triangel 5">
              <a:extLst>
                <a:ext uri="{FF2B5EF4-FFF2-40B4-BE49-F238E27FC236}">
                  <a16:creationId xmlns:a16="http://schemas.microsoft.com/office/drawing/2014/main" id="{76CFF5BA-E09F-4583-97FB-31B02302894F}"/>
                </a:ext>
              </a:extLst>
            </p:cNvPr>
            <p:cNvSpPr/>
            <p:nvPr/>
          </p:nvSpPr>
          <p:spPr>
            <a:xfrm rot="10800000">
              <a:off x="8531047" y="2116549"/>
              <a:ext cx="130837" cy="132552"/>
            </a:xfrm>
            <a:prstGeom prst="triangle">
              <a:avLst/>
            </a:prstGeom>
            <a:solidFill>
              <a:srgbClr val="FFCF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34" name="Grupp 33">
            <a:extLst>
              <a:ext uri="{FF2B5EF4-FFF2-40B4-BE49-F238E27FC236}">
                <a16:creationId xmlns:a16="http://schemas.microsoft.com/office/drawing/2014/main" id="{6E1BA725-7659-4CD9-ABDD-B7A92D6CCD5B}"/>
              </a:ext>
            </a:extLst>
          </p:cNvPr>
          <p:cNvGrpSpPr/>
          <p:nvPr/>
        </p:nvGrpSpPr>
        <p:grpSpPr>
          <a:xfrm>
            <a:off x="9342471" y="2986105"/>
            <a:ext cx="324000" cy="410916"/>
            <a:chOff x="8434466" y="1838185"/>
            <a:chExt cx="324000" cy="410916"/>
          </a:xfrm>
        </p:grpSpPr>
        <p:pic>
          <p:nvPicPr>
            <p:cNvPr id="35" name="Bild 34">
              <a:extLst>
                <a:ext uri="{FF2B5EF4-FFF2-40B4-BE49-F238E27FC236}">
                  <a16:creationId xmlns:a16="http://schemas.microsoft.com/office/drawing/2014/main" id="{86BB0A0D-FADE-4CBA-99B3-0A03DDC2EF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4466" y="1838185"/>
              <a:ext cx="324000" cy="324000"/>
            </a:xfrm>
            <a:prstGeom prst="rect">
              <a:avLst/>
            </a:prstGeom>
          </p:spPr>
        </p:pic>
        <p:sp>
          <p:nvSpPr>
            <p:cNvPr id="36" name="Likbent triangel 35">
              <a:extLst>
                <a:ext uri="{FF2B5EF4-FFF2-40B4-BE49-F238E27FC236}">
                  <a16:creationId xmlns:a16="http://schemas.microsoft.com/office/drawing/2014/main" id="{801331A8-97B1-4468-AD0E-EDDBD855A1A5}"/>
                </a:ext>
              </a:extLst>
            </p:cNvPr>
            <p:cNvSpPr/>
            <p:nvPr/>
          </p:nvSpPr>
          <p:spPr>
            <a:xfrm rot="10800000">
              <a:off x="8531047" y="2116549"/>
              <a:ext cx="130837" cy="132552"/>
            </a:xfrm>
            <a:prstGeom prst="triangle">
              <a:avLst/>
            </a:prstGeom>
            <a:solidFill>
              <a:srgbClr val="FFCF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37" name="Grupp 36">
            <a:extLst>
              <a:ext uri="{FF2B5EF4-FFF2-40B4-BE49-F238E27FC236}">
                <a16:creationId xmlns:a16="http://schemas.microsoft.com/office/drawing/2014/main" id="{18F67ACC-3B39-467F-BFDF-927DE7A25245}"/>
              </a:ext>
            </a:extLst>
          </p:cNvPr>
          <p:cNvGrpSpPr/>
          <p:nvPr/>
        </p:nvGrpSpPr>
        <p:grpSpPr>
          <a:xfrm>
            <a:off x="9638455" y="4209759"/>
            <a:ext cx="324000" cy="410916"/>
            <a:chOff x="8434466" y="1838185"/>
            <a:chExt cx="324000" cy="410916"/>
          </a:xfrm>
        </p:grpSpPr>
        <p:pic>
          <p:nvPicPr>
            <p:cNvPr id="38" name="Bild 37">
              <a:extLst>
                <a:ext uri="{FF2B5EF4-FFF2-40B4-BE49-F238E27FC236}">
                  <a16:creationId xmlns:a16="http://schemas.microsoft.com/office/drawing/2014/main" id="{C44339BE-9699-4699-87BA-BECA0EB3F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4466" y="1838185"/>
              <a:ext cx="324000" cy="324000"/>
            </a:xfrm>
            <a:prstGeom prst="rect">
              <a:avLst/>
            </a:prstGeom>
          </p:spPr>
        </p:pic>
        <p:sp>
          <p:nvSpPr>
            <p:cNvPr id="39" name="Likbent triangel 38">
              <a:extLst>
                <a:ext uri="{FF2B5EF4-FFF2-40B4-BE49-F238E27FC236}">
                  <a16:creationId xmlns:a16="http://schemas.microsoft.com/office/drawing/2014/main" id="{0F43A211-E4AB-45D0-BBBF-21094B5EB3BE}"/>
                </a:ext>
              </a:extLst>
            </p:cNvPr>
            <p:cNvSpPr/>
            <p:nvPr/>
          </p:nvSpPr>
          <p:spPr>
            <a:xfrm rot="10800000">
              <a:off x="8531047" y="2116549"/>
              <a:ext cx="130837" cy="132552"/>
            </a:xfrm>
            <a:prstGeom prst="triangle">
              <a:avLst/>
            </a:prstGeom>
            <a:solidFill>
              <a:srgbClr val="FFCF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0" name="Grupp 39">
            <a:extLst>
              <a:ext uri="{FF2B5EF4-FFF2-40B4-BE49-F238E27FC236}">
                <a16:creationId xmlns:a16="http://schemas.microsoft.com/office/drawing/2014/main" id="{707A9ADB-DB18-4C21-B9C3-A4D59232A8B2}"/>
              </a:ext>
            </a:extLst>
          </p:cNvPr>
          <p:cNvGrpSpPr/>
          <p:nvPr/>
        </p:nvGrpSpPr>
        <p:grpSpPr>
          <a:xfrm>
            <a:off x="10435764" y="3036982"/>
            <a:ext cx="324000" cy="410916"/>
            <a:chOff x="8434466" y="1838185"/>
            <a:chExt cx="324000" cy="410916"/>
          </a:xfrm>
        </p:grpSpPr>
        <p:pic>
          <p:nvPicPr>
            <p:cNvPr id="41" name="Bild 40">
              <a:extLst>
                <a:ext uri="{FF2B5EF4-FFF2-40B4-BE49-F238E27FC236}">
                  <a16:creationId xmlns:a16="http://schemas.microsoft.com/office/drawing/2014/main" id="{BC4731C5-C6D8-43D9-A7BE-F5FEBCCD4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4466" y="1838185"/>
              <a:ext cx="324000" cy="324000"/>
            </a:xfrm>
            <a:prstGeom prst="rect">
              <a:avLst/>
            </a:prstGeom>
          </p:spPr>
        </p:pic>
        <p:sp>
          <p:nvSpPr>
            <p:cNvPr id="44" name="Likbent triangel 43">
              <a:extLst>
                <a:ext uri="{FF2B5EF4-FFF2-40B4-BE49-F238E27FC236}">
                  <a16:creationId xmlns:a16="http://schemas.microsoft.com/office/drawing/2014/main" id="{0FFBD30F-F7E1-4041-8C50-1729D2005E32}"/>
                </a:ext>
              </a:extLst>
            </p:cNvPr>
            <p:cNvSpPr/>
            <p:nvPr/>
          </p:nvSpPr>
          <p:spPr>
            <a:xfrm rot="10800000">
              <a:off x="8531047" y="2116549"/>
              <a:ext cx="130837" cy="132552"/>
            </a:xfrm>
            <a:prstGeom prst="triangle">
              <a:avLst/>
            </a:prstGeom>
            <a:solidFill>
              <a:srgbClr val="FFCF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grpSp>
        <p:nvGrpSpPr>
          <p:cNvPr id="45" name="Grupp 44">
            <a:extLst>
              <a:ext uri="{FF2B5EF4-FFF2-40B4-BE49-F238E27FC236}">
                <a16:creationId xmlns:a16="http://schemas.microsoft.com/office/drawing/2014/main" id="{56364332-C760-43BB-92A2-0460D67BC871}"/>
              </a:ext>
            </a:extLst>
          </p:cNvPr>
          <p:cNvGrpSpPr/>
          <p:nvPr/>
        </p:nvGrpSpPr>
        <p:grpSpPr>
          <a:xfrm>
            <a:off x="11334875" y="2655336"/>
            <a:ext cx="324000" cy="410916"/>
            <a:chOff x="8434466" y="1838185"/>
            <a:chExt cx="324000" cy="410916"/>
          </a:xfrm>
        </p:grpSpPr>
        <p:pic>
          <p:nvPicPr>
            <p:cNvPr id="64" name="Bild 63">
              <a:extLst>
                <a:ext uri="{FF2B5EF4-FFF2-40B4-BE49-F238E27FC236}">
                  <a16:creationId xmlns:a16="http://schemas.microsoft.com/office/drawing/2014/main" id="{C38D612A-51C6-4645-AF79-F219690374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4466" y="1838185"/>
              <a:ext cx="324000" cy="324000"/>
            </a:xfrm>
            <a:prstGeom prst="rect">
              <a:avLst/>
            </a:prstGeom>
          </p:spPr>
        </p:pic>
        <p:sp>
          <p:nvSpPr>
            <p:cNvPr id="65" name="Likbent triangel 64">
              <a:extLst>
                <a:ext uri="{FF2B5EF4-FFF2-40B4-BE49-F238E27FC236}">
                  <a16:creationId xmlns:a16="http://schemas.microsoft.com/office/drawing/2014/main" id="{771409B9-4DA9-4D80-B8E9-4B2448A9F5E5}"/>
                </a:ext>
              </a:extLst>
            </p:cNvPr>
            <p:cNvSpPr/>
            <p:nvPr/>
          </p:nvSpPr>
          <p:spPr>
            <a:xfrm rot="10800000">
              <a:off x="8531047" y="2116549"/>
              <a:ext cx="130837" cy="132552"/>
            </a:xfrm>
            <a:prstGeom prst="triangle">
              <a:avLst/>
            </a:prstGeom>
            <a:solidFill>
              <a:srgbClr val="FFCFC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grpSp>
      <p:sp>
        <p:nvSpPr>
          <p:cNvPr id="25" name="Underrubrik 2">
            <a:extLst>
              <a:ext uri="{FF2B5EF4-FFF2-40B4-BE49-F238E27FC236}">
                <a16:creationId xmlns:a16="http://schemas.microsoft.com/office/drawing/2014/main" id="{1D1D0FFD-9870-FB4F-AAE8-1CAD644C373E}"/>
              </a:ext>
            </a:extLst>
          </p:cNvPr>
          <p:cNvSpPr>
            <a:spLocks noGrp="1"/>
          </p:cNvSpPr>
          <p:nvPr>
            <p:ph type="subTitle" idx="10" hasCustomPrompt="1"/>
          </p:nvPr>
        </p:nvSpPr>
        <p:spPr>
          <a:xfrm>
            <a:off x="349900" y="546722"/>
            <a:ext cx="1912037" cy="323487"/>
          </a:xfrm>
          <a:solidFill>
            <a:schemeClr val="accent2"/>
          </a:solidFill>
        </p:spPr>
        <p:txBody>
          <a:bodyPr anchor="ctr">
            <a:noAutofit/>
          </a:bodyPr>
          <a:lstStyle>
            <a:lvl1pPr marL="0" indent="0" algn="ctr">
              <a:buNone/>
              <a:defRPr sz="1400" b="0" i="0" spc="0" baseline="0">
                <a:solidFill>
                  <a:schemeClr val="tx1"/>
                </a:solidFill>
                <a:latin typeface="Telegraf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Edit</a:t>
            </a:r>
          </a:p>
        </p:txBody>
      </p:sp>
    </p:spTree>
    <p:extLst>
      <p:ext uri="{BB962C8B-B14F-4D97-AF65-F5344CB8AC3E}">
        <p14:creationId xmlns:p14="http://schemas.microsoft.com/office/powerpoint/2010/main" val="26033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_Talentech in numbers">
    <p:bg>
      <p:bgPr>
        <a:solidFill>
          <a:schemeClr val="bg1"/>
        </a:solidFill>
        <a:effectLst/>
      </p:bgPr>
    </p:bg>
    <p:spTree>
      <p:nvGrpSpPr>
        <p:cNvPr id="1" name=""/>
        <p:cNvGrpSpPr/>
        <p:nvPr/>
      </p:nvGrpSpPr>
      <p:grpSpPr>
        <a:xfrm>
          <a:off x="0" y="0"/>
          <a:ext cx="0" cy="0"/>
          <a:chOff x="0" y="0"/>
          <a:chExt cx="0" cy="0"/>
        </a:xfrm>
      </p:grpSpPr>
      <p:sp>
        <p:nvSpPr>
          <p:cNvPr id="46" name="Rektangel 45">
            <a:extLst>
              <a:ext uri="{FF2B5EF4-FFF2-40B4-BE49-F238E27FC236}">
                <a16:creationId xmlns:a16="http://schemas.microsoft.com/office/drawing/2014/main" id="{37DFE4F5-CEC3-454E-ABF9-D8BF45CD732E}"/>
              </a:ext>
            </a:extLst>
          </p:cNvPr>
          <p:cNvSpPr/>
          <p:nvPr/>
        </p:nvSpPr>
        <p:spPr>
          <a:xfrm>
            <a:off x="4749690" y="1703551"/>
            <a:ext cx="2378309" cy="17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ktangel 61">
            <a:extLst>
              <a:ext uri="{FF2B5EF4-FFF2-40B4-BE49-F238E27FC236}">
                <a16:creationId xmlns:a16="http://schemas.microsoft.com/office/drawing/2014/main" id="{70DE7E71-0D64-804C-A88B-FC7A95A9B0C6}"/>
              </a:ext>
            </a:extLst>
          </p:cNvPr>
          <p:cNvSpPr/>
          <p:nvPr/>
        </p:nvSpPr>
        <p:spPr>
          <a:xfrm>
            <a:off x="7125691" y="3427410"/>
            <a:ext cx="2486437" cy="1725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ubrik 33">
            <a:extLst>
              <a:ext uri="{FF2B5EF4-FFF2-40B4-BE49-F238E27FC236}">
                <a16:creationId xmlns:a16="http://schemas.microsoft.com/office/drawing/2014/main" id="{F32FC8A8-1E76-A541-8AD0-FECC85380FFB}"/>
              </a:ext>
            </a:extLst>
          </p:cNvPr>
          <p:cNvSpPr>
            <a:spLocks noGrp="1"/>
          </p:cNvSpPr>
          <p:nvPr>
            <p:ph type="title"/>
          </p:nvPr>
        </p:nvSpPr>
        <p:spPr>
          <a:xfrm>
            <a:off x="349900" y="349900"/>
            <a:ext cx="11604004" cy="1325563"/>
          </a:xfrm>
          <a:prstGeom prst="rect">
            <a:avLst/>
          </a:prstGeom>
        </p:spPr>
        <p:txBody>
          <a:bodyPr/>
          <a:lstStyle/>
          <a:p>
            <a:r>
              <a:rPr lang="sv-SE"/>
              <a:t>Klicka här för att ändra mall för rubrikformat</a:t>
            </a:r>
          </a:p>
        </p:txBody>
      </p:sp>
      <p:sp>
        <p:nvSpPr>
          <p:cNvPr id="2" name="Rektangel 1">
            <a:extLst>
              <a:ext uri="{FF2B5EF4-FFF2-40B4-BE49-F238E27FC236}">
                <a16:creationId xmlns:a16="http://schemas.microsoft.com/office/drawing/2014/main" id="{3422433F-F0E3-7B4B-B155-BE6067DAD468}"/>
              </a:ext>
            </a:extLst>
          </p:cNvPr>
          <p:cNvSpPr/>
          <p:nvPr/>
        </p:nvSpPr>
        <p:spPr>
          <a:xfrm>
            <a:off x="0" y="5148186"/>
            <a:ext cx="2376000" cy="1765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Rektangel 46">
            <a:extLst>
              <a:ext uri="{FF2B5EF4-FFF2-40B4-BE49-F238E27FC236}">
                <a16:creationId xmlns:a16="http://schemas.microsoft.com/office/drawing/2014/main" id="{F0BC25B0-44A8-2C41-B67A-882C428FDAF5}"/>
              </a:ext>
            </a:extLst>
          </p:cNvPr>
          <p:cNvSpPr/>
          <p:nvPr/>
        </p:nvSpPr>
        <p:spPr>
          <a:xfrm>
            <a:off x="4750844" y="3425488"/>
            <a:ext cx="2376000" cy="17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75448635-B080-9344-98B1-7D8E36F8F191}"/>
              </a:ext>
            </a:extLst>
          </p:cNvPr>
          <p:cNvSpPr/>
          <p:nvPr/>
        </p:nvSpPr>
        <p:spPr>
          <a:xfrm>
            <a:off x="2373691" y="3427411"/>
            <a:ext cx="2378308" cy="1728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Rektangel 48">
            <a:extLst>
              <a:ext uri="{FF2B5EF4-FFF2-40B4-BE49-F238E27FC236}">
                <a16:creationId xmlns:a16="http://schemas.microsoft.com/office/drawing/2014/main" id="{BD06358A-4717-D14A-ADDB-92658BD7B473}"/>
              </a:ext>
            </a:extLst>
          </p:cNvPr>
          <p:cNvSpPr/>
          <p:nvPr/>
        </p:nvSpPr>
        <p:spPr>
          <a:xfrm>
            <a:off x="4750844" y="5152897"/>
            <a:ext cx="2376000" cy="17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a:extLst>
              <a:ext uri="{FF2B5EF4-FFF2-40B4-BE49-F238E27FC236}">
                <a16:creationId xmlns:a16="http://schemas.microsoft.com/office/drawing/2014/main" id="{2E15B418-4280-D948-B823-52B965FCE7C5}"/>
              </a:ext>
            </a:extLst>
          </p:cNvPr>
          <p:cNvSpPr/>
          <p:nvPr/>
        </p:nvSpPr>
        <p:spPr>
          <a:xfrm>
            <a:off x="2378310" y="5148186"/>
            <a:ext cx="2375999" cy="172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sp>
        <p:nvSpPr>
          <p:cNvPr id="31" name="Rektangel 30">
            <a:extLst>
              <a:ext uri="{FF2B5EF4-FFF2-40B4-BE49-F238E27FC236}">
                <a16:creationId xmlns:a16="http://schemas.microsoft.com/office/drawing/2014/main" id="{02A19CEB-2596-134E-82CF-395788854FAB}"/>
              </a:ext>
            </a:extLst>
          </p:cNvPr>
          <p:cNvSpPr/>
          <p:nvPr/>
        </p:nvSpPr>
        <p:spPr>
          <a:xfrm>
            <a:off x="9615975" y="1693646"/>
            <a:ext cx="2582182" cy="17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2" name="Bildobjekt 31">
            <a:extLst>
              <a:ext uri="{FF2B5EF4-FFF2-40B4-BE49-F238E27FC236}">
                <a16:creationId xmlns:a16="http://schemas.microsoft.com/office/drawing/2014/main" id="{AE55910D-02A3-9745-9BF9-2784BAF463A7}"/>
              </a:ext>
            </a:extLst>
          </p:cNvPr>
          <p:cNvPicPr>
            <a:picLocks noChangeAspect="1"/>
          </p:cNvPicPr>
          <p:nvPr/>
        </p:nvPicPr>
        <p:blipFill>
          <a:blip r:embed="rId2"/>
          <a:stretch>
            <a:fillRect/>
          </a:stretch>
        </p:blipFill>
        <p:spPr>
          <a:xfrm>
            <a:off x="11241027" y="5939249"/>
            <a:ext cx="712879" cy="712879"/>
          </a:xfrm>
          <a:prstGeom prst="rect">
            <a:avLst/>
          </a:prstGeom>
        </p:spPr>
      </p:pic>
      <p:sp>
        <p:nvSpPr>
          <p:cNvPr id="12" name="Platshållare för text 11">
            <a:extLst>
              <a:ext uri="{FF2B5EF4-FFF2-40B4-BE49-F238E27FC236}">
                <a16:creationId xmlns:a16="http://schemas.microsoft.com/office/drawing/2014/main" id="{500D5A0A-3D75-4C41-A3EF-90749130C758}"/>
              </a:ext>
            </a:extLst>
          </p:cNvPr>
          <p:cNvSpPr>
            <a:spLocks noGrp="1"/>
          </p:cNvSpPr>
          <p:nvPr>
            <p:ph type="body" sz="quarter" idx="10" hasCustomPrompt="1"/>
          </p:nvPr>
        </p:nvSpPr>
        <p:spPr>
          <a:xfrm>
            <a:off x="118819" y="5491398"/>
            <a:ext cx="2138363" cy="430887"/>
          </a:xfrm>
        </p:spPr>
        <p:txBody>
          <a:bodyPr anchor="ctr">
            <a:normAutofit/>
          </a:bodyPr>
          <a:lstStyle>
            <a:lvl1pPr marL="0" indent="0" algn="ctr">
              <a:buNone/>
              <a:defRPr sz="2200" b="1" i="0">
                <a:solidFill>
                  <a:schemeClr val="tx2">
                    <a:lumMod val="40000"/>
                    <a:lumOff val="60000"/>
                  </a:schemeClr>
                </a:solidFill>
                <a:latin typeface="Telegraf" pitchFamily="2" charset="77"/>
              </a:defRPr>
            </a:lvl1pPr>
          </a:lstStyle>
          <a:p>
            <a:pPr lvl="0"/>
            <a:r>
              <a:rPr lang="sv-SE" err="1"/>
              <a:t>Number</a:t>
            </a:r>
            <a:endParaRPr lang="sv-SE"/>
          </a:p>
        </p:txBody>
      </p:sp>
      <p:sp>
        <p:nvSpPr>
          <p:cNvPr id="39" name="Platshållare för text 11">
            <a:extLst>
              <a:ext uri="{FF2B5EF4-FFF2-40B4-BE49-F238E27FC236}">
                <a16:creationId xmlns:a16="http://schemas.microsoft.com/office/drawing/2014/main" id="{27E027B8-3DCD-754F-94DF-22ACAEC87A23}"/>
              </a:ext>
            </a:extLst>
          </p:cNvPr>
          <p:cNvSpPr>
            <a:spLocks noGrp="1"/>
          </p:cNvSpPr>
          <p:nvPr>
            <p:ph type="body" sz="quarter" idx="11" hasCustomPrompt="1"/>
          </p:nvPr>
        </p:nvSpPr>
        <p:spPr>
          <a:xfrm>
            <a:off x="118819" y="5952332"/>
            <a:ext cx="2138363" cy="539908"/>
          </a:xfrm>
        </p:spPr>
        <p:txBody>
          <a:bodyPr anchor="t">
            <a:normAutofit/>
          </a:bodyPr>
          <a:lstStyle>
            <a:lvl1pPr marL="0" indent="0" algn="ctr">
              <a:buNone/>
              <a:defRPr sz="1800" b="0" i="0">
                <a:solidFill>
                  <a:schemeClr val="bg1"/>
                </a:solidFill>
                <a:latin typeface="Telegraf" pitchFamily="2" charset="77"/>
              </a:defRPr>
            </a:lvl1pPr>
          </a:lstStyle>
          <a:p>
            <a:pPr lvl="0"/>
            <a:r>
              <a:rPr lang="sv-SE"/>
              <a:t>Info</a:t>
            </a:r>
          </a:p>
        </p:txBody>
      </p:sp>
      <p:sp>
        <p:nvSpPr>
          <p:cNvPr id="33" name="Platshållare för text 11">
            <a:extLst>
              <a:ext uri="{FF2B5EF4-FFF2-40B4-BE49-F238E27FC236}">
                <a16:creationId xmlns:a16="http://schemas.microsoft.com/office/drawing/2014/main" id="{37355FE5-9DBB-4AA2-B053-FCC1D350B412}"/>
              </a:ext>
            </a:extLst>
          </p:cNvPr>
          <p:cNvSpPr>
            <a:spLocks noGrp="1"/>
          </p:cNvSpPr>
          <p:nvPr>
            <p:ph type="body" sz="quarter" idx="13" hasCustomPrompt="1"/>
          </p:nvPr>
        </p:nvSpPr>
        <p:spPr>
          <a:xfrm>
            <a:off x="4869663" y="5618961"/>
            <a:ext cx="2138363" cy="430887"/>
          </a:xfrm>
        </p:spPr>
        <p:txBody>
          <a:bodyPr anchor="ctr">
            <a:normAutofit/>
          </a:bodyPr>
          <a:lstStyle>
            <a:lvl1pPr marL="0" indent="0" algn="ctr">
              <a:buNone/>
              <a:defRPr sz="2200" b="1" i="0">
                <a:solidFill>
                  <a:schemeClr val="tx2">
                    <a:lumMod val="40000"/>
                    <a:lumOff val="60000"/>
                  </a:schemeClr>
                </a:solidFill>
                <a:latin typeface="Telegraf" pitchFamily="2" charset="77"/>
              </a:defRPr>
            </a:lvl1pPr>
          </a:lstStyle>
          <a:p>
            <a:pPr lvl="0"/>
            <a:r>
              <a:rPr lang="sv-SE" err="1"/>
              <a:t>Number</a:t>
            </a:r>
            <a:endParaRPr lang="sv-SE"/>
          </a:p>
        </p:txBody>
      </p:sp>
      <p:sp>
        <p:nvSpPr>
          <p:cNvPr id="30" name="Platshållare för text 11" descr="Number">
            <a:extLst>
              <a:ext uri="{FF2B5EF4-FFF2-40B4-BE49-F238E27FC236}">
                <a16:creationId xmlns:a16="http://schemas.microsoft.com/office/drawing/2014/main" id="{760FB3A4-B41F-4487-BB9D-F3503D280709}"/>
              </a:ext>
            </a:extLst>
          </p:cNvPr>
          <p:cNvSpPr>
            <a:spLocks noGrp="1"/>
          </p:cNvSpPr>
          <p:nvPr>
            <p:ph type="body" sz="quarter" idx="12" hasCustomPrompt="1"/>
          </p:nvPr>
        </p:nvSpPr>
        <p:spPr>
          <a:xfrm>
            <a:off x="4869663" y="2158835"/>
            <a:ext cx="2138363" cy="430887"/>
          </a:xfrm>
        </p:spPr>
        <p:txBody>
          <a:bodyPr anchor="ctr">
            <a:normAutofit/>
          </a:bodyPr>
          <a:lstStyle>
            <a:lvl1pPr marL="0" indent="0" algn="ctr">
              <a:buNone/>
              <a:defRPr sz="2200" b="1" i="0">
                <a:solidFill>
                  <a:schemeClr val="tx2">
                    <a:lumMod val="40000"/>
                    <a:lumOff val="60000"/>
                  </a:schemeClr>
                </a:solidFill>
                <a:latin typeface="Telegraf UltraBold"/>
              </a:defRPr>
            </a:lvl1pPr>
          </a:lstStyle>
          <a:p>
            <a:pPr lvl="0"/>
            <a:r>
              <a:rPr lang="sv-SE" err="1"/>
              <a:t>Number</a:t>
            </a:r>
            <a:endParaRPr lang="sv-SE"/>
          </a:p>
        </p:txBody>
      </p:sp>
      <p:sp>
        <p:nvSpPr>
          <p:cNvPr id="7" name="Platshållare för text 6">
            <a:extLst>
              <a:ext uri="{FF2B5EF4-FFF2-40B4-BE49-F238E27FC236}">
                <a16:creationId xmlns:a16="http://schemas.microsoft.com/office/drawing/2014/main" id="{4DE4D905-82F4-4C07-B9C3-14574E766BBE}"/>
              </a:ext>
            </a:extLst>
          </p:cNvPr>
          <p:cNvSpPr>
            <a:spLocks noGrp="1"/>
          </p:cNvSpPr>
          <p:nvPr>
            <p:ph type="body" sz="quarter" idx="14" hasCustomPrompt="1"/>
          </p:nvPr>
        </p:nvSpPr>
        <p:spPr>
          <a:xfrm>
            <a:off x="4869562" y="2632074"/>
            <a:ext cx="2138565" cy="514779"/>
          </a:xfrm>
        </p:spPr>
        <p:txBody>
          <a:bodyPr>
            <a:normAutofit/>
          </a:bodyPr>
          <a:lstStyle>
            <a:lvl1pPr marL="0" indent="0" algn="ctr">
              <a:buFontTx/>
              <a:buNone/>
              <a:defRPr sz="1800">
                <a:solidFill>
                  <a:schemeClr val="bg1"/>
                </a:solidFill>
              </a:defRPr>
            </a:lvl1pPr>
          </a:lstStyle>
          <a:p>
            <a:pPr lvl="0"/>
            <a:r>
              <a:rPr lang="sv-SE"/>
              <a:t>Info</a:t>
            </a:r>
          </a:p>
        </p:txBody>
      </p:sp>
      <p:sp>
        <p:nvSpPr>
          <p:cNvPr id="36" name="Platshållare för text 11">
            <a:extLst>
              <a:ext uri="{FF2B5EF4-FFF2-40B4-BE49-F238E27FC236}">
                <a16:creationId xmlns:a16="http://schemas.microsoft.com/office/drawing/2014/main" id="{4B4551BB-4A2A-4867-B408-9F5903B694BA}"/>
              </a:ext>
            </a:extLst>
          </p:cNvPr>
          <p:cNvSpPr>
            <a:spLocks noGrp="1"/>
          </p:cNvSpPr>
          <p:nvPr>
            <p:ph type="body" sz="quarter" idx="16" hasCustomPrompt="1"/>
          </p:nvPr>
        </p:nvSpPr>
        <p:spPr>
          <a:xfrm>
            <a:off x="2493664" y="3952831"/>
            <a:ext cx="2138363" cy="430887"/>
          </a:xfrm>
        </p:spPr>
        <p:txBody>
          <a:bodyPr anchor="ctr">
            <a:normAutofit/>
          </a:bodyPr>
          <a:lstStyle>
            <a:lvl1pPr marL="0" indent="0" algn="ctr">
              <a:buNone/>
              <a:defRPr sz="2200" b="1" i="0">
                <a:solidFill>
                  <a:schemeClr val="tx1"/>
                </a:solidFill>
                <a:latin typeface="Telegraf UltraBold"/>
              </a:defRPr>
            </a:lvl1pPr>
          </a:lstStyle>
          <a:p>
            <a:pPr lvl="0"/>
            <a:r>
              <a:rPr lang="sv-SE" err="1"/>
              <a:t>Number</a:t>
            </a:r>
            <a:endParaRPr lang="sv-SE"/>
          </a:p>
        </p:txBody>
      </p:sp>
      <p:sp>
        <p:nvSpPr>
          <p:cNvPr id="37" name="Platshållare för text 6">
            <a:extLst>
              <a:ext uri="{FF2B5EF4-FFF2-40B4-BE49-F238E27FC236}">
                <a16:creationId xmlns:a16="http://schemas.microsoft.com/office/drawing/2014/main" id="{544FC269-CB2D-4F65-AB03-C1830D2A9D57}"/>
              </a:ext>
            </a:extLst>
          </p:cNvPr>
          <p:cNvSpPr>
            <a:spLocks noGrp="1"/>
          </p:cNvSpPr>
          <p:nvPr>
            <p:ph type="body" sz="quarter" idx="17" hasCustomPrompt="1"/>
          </p:nvPr>
        </p:nvSpPr>
        <p:spPr>
          <a:xfrm>
            <a:off x="2493563" y="4352941"/>
            <a:ext cx="2138565" cy="395104"/>
          </a:xfrm>
        </p:spPr>
        <p:txBody>
          <a:bodyPr>
            <a:normAutofit/>
          </a:bodyPr>
          <a:lstStyle>
            <a:lvl1pPr marL="0" indent="0" algn="ctr">
              <a:buFontTx/>
              <a:buNone/>
              <a:defRPr sz="1800">
                <a:solidFill>
                  <a:schemeClr val="bg1"/>
                </a:solidFill>
              </a:defRPr>
            </a:lvl1pPr>
          </a:lstStyle>
          <a:p>
            <a:pPr lvl="0"/>
            <a:r>
              <a:rPr lang="sv-SE"/>
              <a:t>Info</a:t>
            </a:r>
          </a:p>
        </p:txBody>
      </p:sp>
      <p:sp>
        <p:nvSpPr>
          <p:cNvPr id="38" name="Platshållare för text 6">
            <a:extLst>
              <a:ext uri="{FF2B5EF4-FFF2-40B4-BE49-F238E27FC236}">
                <a16:creationId xmlns:a16="http://schemas.microsoft.com/office/drawing/2014/main" id="{B257C2CA-1D34-4D73-969A-310CA04177ED}"/>
              </a:ext>
            </a:extLst>
          </p:cNvPr>
          <p:cNvSpPr>
            <a:spLocks noGrp="1"/>
          </p:cNvSpPr>
          <p:nvPr>
            <p:ph type="body" sz="quarter" idx="18" hasCustomPrompt="1"/>
          </p:nvPr>
        </p:nvSpPr>
        <p:spPr>
          <a:xfrm>
            <a:off x="4869562" y="6122298"/>
            <a:ext cx="2138565" cy="514779"/>
          </a:xfrm>
        </p:spPr>
        <p:txBody>
          <a:bodyPr>
            <a:normAutofit/>
          </a:bodyPr>
          <a:lstStyle>
            <a:lvl1pPr marL="0" indent="0" algn="ctr">
              <a:buFontTx/>
              <a:buNone/>
              <a:defRPr sz="1800">
                <a:solidFill>
                  <a:schemeClr val="bg1"/>
                </a:solidFill>
              </a:defRPr>
            </a:lvl1pPr>
          </a:lstStyle>
          <a:p>
            <a:pPr lvl="0"/>
            <a:r>
              <a:rPr lang="sv-SE"/>
              <a:t>Info</a:t>
            </a:r>
          </a:p>
        </p:txBody>
      </p:sp>
      <p:sp>
        <p:nvSpPr>
          <p:cNvPr id="40" name="Platshållare för text 6">
            <a:extLst>
              <a:ext uri="{FF2B5EF4-FFF2-40B4-BE49-F238E27FC236}">
                <a16:creationId xmlns:a16="http://schemas.microsoft.com/office/drawing/2014/main" id="{933726AB-C3A2-4D96-AC91-F61A716FAC6E}"/>
              </a:ext>
            </a:extLst>
          </p:cNvPr>
          <p:cNvSpPr>
            <a:spLocks noGrp="1"/>
          </p:cNvSpPr>
          <p:nvPr>
            <p:ph type="body" sz="quarter" idx="19" hasCustomPrompt="1"/>
          </p:nvPr>
        </p:nvSpPr>
        <p:spPr>
          <a:xfrm>
            <a:off x="4869562" y="4297718"/>
            <a:ext cx="2138565" cy="514779"/>
          </a:xfrm>
        </p:spPr>
        <p:txBody>
          <a:bodyPr>
            <a:normAutofit/>
          </a:bodyPr>
          <a:lstStyle>
            <a:lvl1pPr marL="0" indent="0" algn="ctr">
              <a:buFontTx/>
              <a:buNone/>
              <a:defRPr sz="1800">
                <a:solidFill>
                  <a:schemeClr val="accent1"/>
                </a:solidFill>
              </a:defRPr>
            </a:lvl1pPr>
          </a:lstStyle>
          <a:p>
            <a:pPr lvl="0"/>
            <a:r>
              <a:rPr lang="sv-SE"/>
              <a:t>Info</a:t>
            </a:r>
          </a:p>
        </p:txBody>
      </p:sp>
      <p:sp>
        <p:nvSpPr>
          <p:cNvPr id="41" name="Platshållare för text 11">
            <a:extLst>
              <a:ext uri="{FF2B5EF4-FFF2-40B4-BE49-F238E27FC236}">
                <a16:creationId xmlns:a16="http://schemas.microsoft.com/office/drawing/2014/main" id="{22477C3D-0775-4542-AB48-0834BE551844}"/>
              </a:ext>
            </a:extLst>
          </p:cNvPr>
          <p:cNvSpPr>
            <a:spLocks noGrp="1"/>
          </p:cNvSpPr>
          <p:nvPr>
            <p:ph type="body" sz="quarter" idx="20" hasCustomPrompt="1"/>
          </p:nvPr>
        </p:nvSpPr>
        <p:spPr>
          <a:xfrm>
            <a:off x="4869663" y="3842121"/>
            <a:ext cx="2138363" cy="430887"/>
          </a:xfrm>
        </p:spPr>
        <p:txBody>
          <a:bodyPr anchor="ctr">
            <a:normAutofit/>
          </a:bodyPr>
          <a:lstStyle>
            <a:lvl1pPr marL="0" indent="0" algn="ctr">
              <a:buNone/>
              <a:defRPr sz="2200" b="1" i="0">
                <a:solidFill>
                  <a:schemeClr val="accent4">
                    <a:lumMod val="75000"/>
                  </a:schemeClr>
                </a:solidFill>
                <a:latin typeface="Telegraf UltraBold"/>
              </a:defRPr>
            </a:lvl1pPr>
          </a:lstStyle>
          <a:p>
            <a:pPr lvl="0"/>
            <a:r>
              <a:rPr lang="sv-SE" err="1"/>
              <a:t>Number</a:t>
            </a:r>
            <a:endParaRPr lang="sv-SE"/>
          </a:p>
        </p:txBody>
      </p:sp>
      <p:sp>
        <p:nvSpPr>
          <p:cNvPr id="42" name="Platshållare för text 11">
            <a:extLst>
              <a:ext uri="{FF2B5EF4-FFF2-40B4-BE49-F238E27FC236}">
                <a16:creationId xmlns:a16="http://schemas.microsoft.com/office/drawing/2014/main" id="{03D50563-A7BA-492E-8BD5-744319FD3A4F}"/>
              </a:ext>
            </a:extLst>
          </p:cNvPr>
          <p:cNvSpPr>
            <a:spLocks noGrp="1"/>
          </p:cNvSpPr>
          <p:nvPr>
            <p:ph type="body" sz="quarter" idx="21" hasCustomPrompt="1"/>
          </p:nvPr>
        </p:nvSpPr>
        <p:spPr>
          <a:xfrm>
            <a:off x="3160237" y="5717965"/>
            <a:ext cx="777926" cy="310959"/>
          </a:xfrm>
        </p:spPr>
        <p:txBody>
          <a:bodyPr anchor="ctr">
            <a:normAutofit/>
          </a:bodyPr>
          <a:lstStyle>
            <a:lvl1pPr marL="0" indent="0" algn="ctr">
              <a:buNone/>
              <a:defRPr sz="1800" b="1" i="0">
                <a:solidFill>
                  <a:schemeClr val="tx1"/>
                </a:solidFill>
                <a:latin typeface="Telegraf UltraBold"/>
              </a:defRPr>
            </a:lvl1pPr>
          </a:lstStyle>
          <a:p>
            <a:pPr lvl="0"/>
            <a:r>
              <a:rPr lang="sv-SE"/>
              <a:t>%</a:t>
            </a:r>
          </a:p>
        </p:txBody>
      </p:sp>
      <p:sp>
        <p:nvSpPr>
          <p:cNvPr id="43" name="Platshållare för text 11">
            <a:extLst>
              <a:ext uri="{FF2B5EF4-FFF2-40B4-BE49-F238E27FC236}">
                <a16:creationId xmlns:a16="http://schemas.microsoft.com/office/drawing/2014/main" id="{EB17716F-8573-4FCA-BCA2-89C441D2BD68}"/>
              </a:ext>
            </a:extLst>
          </p:cNvPr>
          <p:cNvSpPr>
            <a:spLocks noGrp="1"/>
          </p:cNvSpPr>
          <p:nvPr>
            <p:ph type="body" sz="quarter" idx="22" hasCustomPrompt="1"/>
          </p:nvPr>
        </p:nvSpPr>
        <p:spPr>
          <a:xfrm>
            <a:off x="7979946" y="4006089"/>
            <a:ext cx="777926" cy="310959"/>
          </a:xfrm>
        </p:spPr>
        <p:txBody>
          <a:bodyPr anchor="ctr">
            <a:normAutofit/>
          </a:bodyPr>
          <a:lstStyle>
            <a:lvl1pPr marL="0" indent="0" algn="ctr">
              <a:buNone/>
              <a:defRPr sz="1800" b="1" i="0">
                <a:solidFill>
                  <a:schemeClr val="bg1"/>
                </a:solidFill>
                <a:latin typeface="Telegraf UltraBold"/>
              </a:defRPr>
            </a:lvl1pPr>
          </a:lstStyle>
          <a:p>
            <a:pPr lvl="0"/>
            <a:r>
              <a:rPr lang="sv-SE"/>
              <a:t>%</a:t>
            </a:r>
          </a:p>
        </p:txBody>
      </p:sp>
      <p:sp>
        <p:nvSpPr>
          <p:cNvPr id="44" name="Platshållare för text 6">
            <a:extLst>
              <a:ext uri="{FF2B5EF4-FFF2-40B4-BE49-F238E27FC236}">
                <a16:creationId xmlns:a16="http://schemas.microsoft.com/office/drawing/2014/main" id="{6195B6A2-47FF-4013-A40D-FD6461D86FE0}"/>
              </a:ext>
            </a:extLst>
          </p:cNvPr>
          <p:cNvSpPr>
            <a:spLocks noGrp="1"/>
          </p:cNvSpPr>
          <p:nvPr>
            <p:ph type="body" sz="quarter" idx="23" hasCustomPrompt="1"/>
          </p:nvPr>
        </p:nvSpPr>
        <p:spPr>
          <a:xfrm>
            <a:off x="7299627" y="4752620"/>
            <a:ext cx="2138565" cy="324184"/>
          </a:xfrm>
        </p:spPr>
        <p:txBody>
          <a:bodyPr>
            <a:normAutofit/>
          </a:bodyPr>
          <a:lstStyle>
            <a:lvl1pPr marL="0" indent="0" algn="ctr">
              <a:buFontTx/>
              <a:buNone/>
              <a:defRPr sz="1400">
                <a:solidFill>
                  <a:schemeClr val="bg1"/>
                </a:solidFill>
                <a:latin typeface="Telegraf Medium"/>
              </a:defRPr>
            </a:lvl1pPr>
          </a:lstStyle>
          <a:p>
            <a:pPr lvl="0"/>
            <a:r>
              <a:rPr lang="sv-SE"/>
              <a:t>Info</a:t>
            </a:r>
          </a:p>
        </p:txBody>
      </p:sp>
      <p:sp>
        <p:nvSpPr>
          <p:cNvPr id="45" name="Platshållare för text 6">
            <a:extLst>
              <a:ext uri="{FF2B5EF4-FFF2-40B4-BE49-F238E27FC236}">
                <a16:creationId xmlns:a16="http://schemas.microsoft.com/office/drawing/2014/main" id="{4C6A0826-3F5A-488E-BF56-52934A641D75}"/>
              </a:ext>
            </a:extLst>
          </p:cNvPr>
          <p:cNvSpPr>
            <a:spLocks noGrp="1"/>
          </p:cNvSpPr>
          <p:nvPr>
            <p:ph type="body" sz="quarter" idx="24" hasCustomPrompt="1"/>
          </p:nvPr>
        </p:nvSpPr>
        <p:spPr>
          <a:xfrm>
            <a:off x="2493563" y="6490036"/>
            <a:ext cx="2138565" cy="324184"/>
          </a:xfrm>
        </p:spPr>
        <p:txBody>
          <a:bodyPr>
            <a:normAutofit/>
          </a:bodyPr>
          <a:lstStyle>
            <a:lvl1pPr marL="0" indent="0" algn="ctr">
              <a:buFontTx/>
              <a:buNone/>
              <a:defRPr sz="1400">
                <a:solidFill>
                  <a:schemeClr val="tx1"/>
                </a:solidFill>
                <a:latin typeface="Telegraf Medium"/>
              </a:defRPr>
            </a:lvl1pPr>
          </a:lstStyle>
          <a:p>
            <a:pPr lvl="0"/>
            <a:r>
              <a:rPr lang="sv-SE"/>
              <a:t>Info</a:t>
            </a:r>
          </a:p>
        </p:txBody>
      </p:sp>
      <p:graphicFrame>
        <p:nvGraphicFramePr>
          <p:cNvPr id="3" name="Diagram 2">
            <a:extLst>
              <a:ext uri="{FF2B5EF4-FFF2-40B4-BE49-F238E27FC236}">
                <a16:creationId xmlns:a16="http://schemas.microsoft.com/office/drawing/2014/main" id="{368881E8-F727-412F-BE7D-4A20ABB1AD79}"/>
              </a:ext>
            </a:extLst>
          </p:cNvPr>
          <p:cNvGraphicFramePr>
            <a:graphicFrameLocks noChangeAspect="1"/>
          </p:cNvGraphicFramePr>
          <p:nvPr userDrawn="1">
            <p:extLst>
              <p:ext uri="{D42A27DB-BD31-4B8C-83A1-F6EECF244321}">
                <p14:modId xmlns:p14="http://schemas.microsoft.com/office/powerpoint/2010/main" val="4247621738"/>
              </p:ext>
            </p:extLst>
          </p:nvPr>
        </p:nvGraphicFramePr>
        <p:xfrm>
          <a:off x="7293653" y="3444732"/>
          <a:ext cx="2150513" cy="1433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 3">
            <a:extLst>
              <a:ext uri="{FF2B5EF4-FFF2-40B4-BE49-F238E27FC236}">
                <a16:creationId xmlns:a16="http://schemas.microsoft.com/office/drawing/2014/main" id="{2AC8F825-F940-4CA9-AD2C-678040BC03F9}"/>
              </a:ext>
            </a:extLst>
          </p:cNvPr>
          <p:cNvGraphicFramePr>
            <a:graphicFrameLocks noChangeAspect="1"/>
          </p:cNvGraphicFramePr>
          <p:nvPr userDrawn="1">
            <p:extLst>
              <p:ext uri="{D42A27DB-BD31-4B8C-83A1-F6EECF244321}">
                <p14:modId xmlns:p14="http://schemas.microsoft.com/office/powerpoint/2010/main" val="2334987106"/>
              </p:ext>
            </p:extLst>
          </p:nvPr>
        </p:nvGraphicFramePr>
        <p:xfrm>
          <a:off x="2487589" y="5156608"/>
          <a:ext cx="2150513" cy="1433675"/>
        </p:xfrm>
        <a:graphic>
          <a:graphicData uri="http://schemas.openxmlformats.org/drawingml/2006/chart">
            <c:chart xmlns:c="http://schemas.openxmlformats.org/drawingml/2006/chart" xmlns:r="http://schemas.openxmlformats.org/officeDocument/2006/relationships" r:id="rId4"/>
          </a:graphicData>
        </a:graphic>
      </p:graphicFrame>
      <p:sp>
        <p:nvSpPr>
          <p:cNvPr id="28" name="Platshållare för text 6">
            <a:extLst>
              <a:ext uri="{FF2B5EF4-FFF2-40B4-BE49-F238E27FC236}">
                <a16:creationId xmlns:a16="http://schemas.microsoft.com/office/drawing/2014/main" id="{6B812786-1DC9-44EB-AD3F-4E3C4F423585}"/>
              </a:ext>
            </a:extLst>
          </p:cNvPr>
          <p:cNvSpPr>
            <a:spLocks noGrp="1"/>
          </p:cNvSpPr>
          <p:nvPr>
            <p:ph type="body" sz="quarter" idx="25" hasCustomPrompt="1"/>
          </p:nvPr>
        </p:nvSpPr>
        <p:spPr>
          <a:xfrm>
            <a:off x="9837784" y="2593447"/>
            <a:ext cx="2138565" cy="514779"/>
          </a:xfrm>
        </p:spPr>
        <p:txBody>
          <a:bodyPr>
            <a:normAutofit/>
          </a:bodyPr>
          <a:lstStyle>
            <a:lvl1pPr marL="0" indent="0" algn="ctr">
              <a:buFontTx/>
              <a:buNone/>
              <a:defRPr sz="1800">
                <a:solidFill>
                  <a:schemeClr val="accent1"/>
                </a:solidFill>
              </a:defRPr>
            </a:lvl1pPr>
          </a:lstStyle>
          <a:p>
            <a:pPr lvl="0"/>
            <a:r>
              <a:rPr lang="sv-SE"/>
              <a:t>Info</a:t>
            </a:r>
          </a:p>
        </p:txBody>
      </p:sp>
      <p:sp>
        <p:nvSpPr>
          <p:cNvPr id="29" name="Platshållare för text 11">
            <a:extLst>
              <a:ext uri="{FF2B5EF4-FFF2-40B4-BE49-F238E27FC236}">
                <a16:creationId xmlns:a16="http://schemas.microsoft.com/office/drawing/2014/main" id="{23D7D755-0E6E-431F-8E74-CFF48650E349}"/>
              </a:ext>
            </a:extLst>
          </p:cNvPr>
          <p:cNvSpPr>
            <a:spLocks noGrp="1"/>
          </p:cNvSpPr>
          <p:nvPr>
            <p:ph type="body" sz="quarter" idx="26" hasCustomPrompt="1"/>
          </p:nvPr>
        </p:nvSpPr>
        <p:spPr>
          <a:xfrm>
            <a:off x="9837885" y="2137850"/>
            <a:ext cx="2138363" cy="430887"/>
          </a:xfrm>
        </p:spPr>
        <p:txBody>
          <a:bodyPr anchor="ctr">
            <a:normAutofit/>
          </a:bodyPr>
          <a:lstStyle>
            <a:lvl1pPr marL="0" indent="0" algn="ctr">
              <a:buNone/>
              <a:defRPr sz="2200" b="1" i="0">
                <a:solidFill>
                  <a:schemeClr val="accent4">
                    <a:lumMod val="75000"/>
                  </a:schemeClr>
                </a:solidFill>
                <a:latin typeface="Telegraf UltraBold"/>
              </a:defRPr>
            </a:lvl1pPr>
          </a:lstStyle>
          <a:p>
            <a:pPr lvl="0"/>
            <a:r>
              <a:rPr lang="sv-SE" err="1"/>
              <a:t>Number</a:t>
            </a:r>
            <a:endParaRPr lang="sv-SE"/>
          </a:p>
        </p:txBody>
      </p:sp>
    </p:spTree>
    <p:extLst>
      <p:ext uri="{BB962C8B-B14F-4D97-AF65-F5344CB8AC3E}">
        <p14:creationId xmlns:p14="http://schemas.microsoft.com/office/powerpoint/2010/main" val="538011288"/>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_Talentech in numbers_2">
    <p:bg>
      <p:bgPr>
        <a:solidFill>
          <a:schemeClr val="bg1"/>
        </a:solidFill>
        <a:effectLst/>
      </p:bgPr>
    </p:bg>
    <p:spTree>
      <p:nvGrpSpPr>
        <p:cNvPr id="1" name=""/>
        <p:cNvGrpSpPr/>
        <p:nvPr/>
      </p:nvGrpSpPr>
      <p:grpSpPr>
        <a:xfrm>
          <a:off x="0" y="0"/>
          <a:ext cx="0" cy="0"/>
          <a:chOff x="0" y="0"/>
          <a:chExt cx="0" cy="0"/>
        </a:xfrm>
      </p:grpSpPr>
      <p:sp>
        <p:nvSpPr>
          <p:cNvPr id="34" name="Rubrik 33">
            <a:extLst>
              <a:ext uri="{FF2B5EF4-FFF2-40B4-BE49-F238E27FC236}">
                <a16:creationId xmlns:a16="http://schemas.microsoft.com/office/drawing/2014/main" id="{F32FC8A8-1E76-A541-8AD0-FECC85380FFB}"/>
              </a:ext>
            </a:extLst>
          </p:cNvPr>
          <p:cNvSpPr>
            <a:spLocks noGrp="1"/>
          </p:cNvSpPr>
          <p:nvPr>
            <p:ph type="title"/>
          </p:nvPr>
        </p:nvSpPr>
        <p:spPr>
          <a:xfrm>
            <a:off x="349900" y="349900"/>
            <a:ext cx="11604004" cy="1325563"/>
          </a:xfrm>
          <a:prstGeom prst="rect">
            <a:avLst/>
          </a:prstGeom>
        </p:spPr>
        <p:txBody>
          <a:bodyPr/>
          <a:lstStyle/>
          <a:p>
            <a:r>
              <a:rPr lang="sv-SE"/>
              <a:t>Klicka här för att ändra mall för rubrikformat</a:t>
            </a:r>
          </a:p>
        </p:txBody>
      </p:sp>
      <p:sp>
        <p:nvSpPr>
          <p:cNvPr id="31" name="Rektangel 30">
            <a:extLst>
              <a:ext uri="{FF2B5EF4-FFF2-40B4-BE49-F238E27FC236}">
                <a16:creationId xmlns:a16="http://schemas.microsoft.com/office/drawing/2014/main" id="{02A19CEB-2596-134E-82CF-395788854FAB}"/>
              </a:ext>
            </a:extLst>
          </p:cNvPr>
          <p:cNvSpPr/>
          <p:nvPr/>
        </p:nvSpPr>
        <p:spPr>
          <a:xfrm>
            <a:off x="9617294" y="1703551"/>
            <a:ext cx="2582182" cy="17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2" name="Bildobjekt 31">
            <a:extLst>
              <a:ext uri="{FF2B5EF4-FFF2-40B4-BE49-F238E27FC236}">
                <a16:creationId xmlns:a16="http://schemas.microsoft.com/office/drawing/2014/main" id="{AE55910D-02A3-9745-9BF9-2784BAF463A7}"/>
              </a:ext>
            </a:extLst>
          </p:cNvPr>
          <p:cNvPicPr>
            <a:picLocks noChangeAspect="1"/>
          </p:cNvPicPr>
          <p:nvPr/>
        </p:nvPicPr>
        <p:blipFill>
          <a:blip r:embed="rId2"/>
          <a:stretch>
            <a:fillRect/>
          </a:stretch>
        </p:blipFill>
        <p:spPr>
          <a:xfrm>
            <a:off x="11241027" y="5939249"/>
            <a:ext cx="712879" cy="712879"/>
          </a:xfrm>
          <a:prstGeom prst="rect">
            <a:avLst/>
          </a:prstGeom>
        </p:spPr>
      </p:pic>
      <p:grpSp>
        <p:nvGrpSpPr>
          <p:cNvPr id="6" name="Grupp 5">
            <a:extLst>
              <a:ext uri="{FF2B5EF4-FFF2-40B4-BE49-F238E27FC236}">
                <a16:creationId xmlns:a16="http://schemas.microsoft.com/office/drawing/2014/main" id="{B4AE5412-4AD5-4C45-BD58-8FADA88DD49D}"/>
              </a:ext>
            </a:extLst>
          </p:cNvPr>
          <p:cNvGrpSpPr/>
          <p:nvPr userDrawn="1"/>
        </p:nvGrpSpPr>
        <p:grpSpPr>
          <a:xfrm>
            <a:off x="0" y="5148186"/>
            <a:ext cx="2376000" cy="1765662"/>
            <a:chOff x="0" y="5148186"/>
            <a:chExt cx="2376000" cy="1765662"/>
          </a:xfrm>
        </p:grpSpPr>
        <p:sp>
          <p:nvSpPr>
            <p:cNvPr id="2" name="Rektangel 1">
              <a:extLst>
                <a:ext uri="{FF2B5EF4-FFF2-40B4-BE49-F238E27FC236}">
                  <a16:creationId xmlns:a16="http://schemas.microsoft.com/office/drawing/2014/main" id="{3422433F-F0E3-7B4B-B155-BE6067DAD468}"/>
                </a:ext>
              </a:extLst>
            </p:cNvPr>
            <p:cNvSpPr/>
            <p:nvPr/>
          </p:nvSpPr>
          <p:spPr>
            <a:xfrm>
              <a:off x="0" y="5148186"/>
              <a:ext cx="2376000" cy="17656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textruta 52">
              <a:extLst>
                <a:ext uri="{FF2B5EF4-FFF2-40B4-BE49-F238E27FC236}">
                  <a16:creationId xmlns:a16="http://schemas.microsoft.com/office/drawing/2014/main" id="{8CBC230F-DB74-5747-9C9E-3FFD048CC201}"/>
                </a:ext>
              </a:extLst>
            </p:cNvPr>
            <p:cNvSpPr txBox="1"/>
            <p:nvPr userDrawn="1"/>
          </p:nvSpPr>
          <p:spPr>
            <a:xfrm>
              <a:off x="194396" y="5629796"/>
              <a:ext cx="1987209" cy="43088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200" b="1" i="0">
                  <a:solidFill>
                    <a:schemeClr val="tx2">
                      <a:lumMod val="40000"/>
                      <a:lumOff val="60000"/>
                    </a:schemeClr>
                  </a:solidFill>
                  <a:latin typeface="Telegraf UltraBold" pitchFamily="2" charset="77"/>
                </a:rPr>
                <a:t>300 000</a:t>
              </a:r>
            </a:p>
          </p:txBody>
        </p:sp>
        <p:sp>
          <p:nvSpPr>
            <p:cNvPr id="54" name="textruta 53">
              <a:extLst>
                <a:ext uri="{FF2B5EF4-FFF2-40B4-BE49-F238E27FC236}">
                  <a16:creationId xmlns:a16="http://schemas.microsoft.com/office/drawing/2014/main" id="{A287E1E4-113E-9D41-8B76-AE929875EA11}"/>
                </a:ext>
              </a:extLst>
            </p:cNvPr>
            <p:cNvSpPr txBox="1"/>
            <p:nvPr userDrawn="1"/>
          </p:nvSpPr>
          <p:spPr>
            <a:xfrm>
              <a:off x="194396" y="6098685"/>
              <a:ext cx="1987209"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0" i="0" err="1">
                  <a:solidFill>
                    <a:schemeClr val="bg1"/>
                  </a:solidFill>
                  <a:latin typeface="Telegraf" pitchFamily="2" charset="77"/>
                </a:rPr>
                <a:t>Hires</a:t>
              </a:r>
              <a:endParaRPr lang="sv-SE" sz="1800" b="0" i="0">
                <a:solidFill>
                  <a:schemeClr val="bg1"/>
                </a:solidFill>
                <a:latin typeface="Telegraf" pitchFamily="2" charset="77"/>
              </a:endParaRPr>
            </a:p>
          </p:txBody>
        </p:sp>
      </p:grpSp>
      <p:grpSp>
        <p:nvGrpSpPr>
          <p:cNvPr id="8" name="Grupp 7">
            <a:extLst>
              <a:ext uri="{FF2B5EF4-FFF2-40B4-BE49-F238E27FC236}">
                <a16:creationId xmlns:a16="http://schemas.microsoft.com/office/drawing/2014/main" id="{8D1B919D-76E7-E04B-8762-2DD4E51E027F}"/>
              </a:ext>
            </a:extLst>
          </p:cNvPr>
          <p:cNvGrpSpPr/>
          <p:nvPr userDrawn="1"/>
        </p:nvGrpSpPr>
        <p:grpSpPr>
          <a:xfrm>
            <a:off x="2373691" y="3427411"/>
            <a:ext cx="2378308" cy="1728000"/>
            <a:chOff x="2373691" y="3427411"/>
            <a:chExt cx="2378308" cy="1728000"/>
          </a:xfrm>
        </p:grpSpPr>
        <p:sp>
          <p:nvSpPr>
            <p:cNvPr id="48" name="Rektangel 47">
              <a:extLst>
                <a:ext uri="{FF2B5EF4-FFF2-40B4-BE49-F238E27FC236}">
                  <a16:creationId xmlns:a16="http://schemas.microsoft.com/office/drawing/2014/main" id="{75448635-B080-9344-98B1-7D8E36F8F191}"/>
                </a:ext>
              </a:extLst>
            </p:cNvPr>
            <p:cNvSpPr/>
            <p:nvPr/>
          </p:nvSpPr>
          <p:spPr>
            <a:xfrm>
              <a:off x="2373691" y="3427411"/>
              <a:ext cx="2378308" cy="1728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0F9AF458-CC51-BD42-A7DE-7D530AEF7083}"/>
                </a:ext>
              </a:extLst>
            </p:cNvPr>
            <p:cNvSpPr txBox="1"/>
            <p:nvPr userDrawn="1"/>
          </p:nvSpPr>
          <p:spPr>
            <a:xfrm>
              <a:off x="2730518" y="3952483"/>
              <a:ext cx="1664655" cy="43088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200" b="1" i="0">
                  <a:solidFill>
                    <a:schemeClr val="tx2">
                      <a:lumMod val="50000"/>
                    </a:schemeClr>
                  </a:solidFill>
                  <a:latin typeface="Telegraf UltraBold" pitchFamily="2" charset="77"/>
                </a:rPr>
                <a:t>107 367</a:t>
              </a:r>
            </a:p>
          </p:txBody>
        </p:sp>
        <p:sp>
          <p:nvSpPr>
            <p:cNvPr id="55" name="textruta 54">
              <a:extLst>
                <a:ext uri="{FF2B5EF4-FFF2-40B4-BE49-F238E27FC236}">
                  <a16:creationId xmlns:a16="http://schemas.microsoft.com/office/drawing/2014/main" id="{9E73D46C-0FCB-4E4B-BDEF-C10F1F543568}"/>
                </a:ext>
              </a:extLst>
            </p:cNvPr>
            <p:cNvSpPr txBox="1"/>
            <p:nvPr userDrawn="1"/>
          </p:nvSpPr>
          <p:spPr>
            <a:xfrm>
              <a:off x="2569241" y="4418715"/>
              <a:ext cx="1987209"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0" i="0" err="1">
                  <a:solidFill>
                    <a:schemeClr val="bg1"/>
                  </a:solidFill>
                  <a:latin typeface="Telegraf" pitchFamily="2" charset="77"/>
                </a:rPr>
                <a:t>Users</a:t>
              </a:r>
              <a:endParaRPr lang="sv-SE" sz="1800" b="0" i="0">
                <a:solidFill>
                  <a:schemeClr val="bg1"/>
                </a:solidFill>
                <a:latin typeface="Telegraf" pitchFamily="2" charset="77"/>
              </a:endParaRPr>
            </a:p>
          </p:txBody>
        </p:sp>
      </p:grpSp>
      <p:grpSp>
        <p:nvGrpSpPr>
          <p:cNvPr id="13" name="Grupp 12">
            <a:extLst>
              <a:ext uri="{FF2B5EF4-FFF2-40B4-BE49-F238E27FC236}">
                <a16:creationId xmlns:a16="http://schemas.microsoft.com/office/drawing/2014/main" id="{37558F7C-8C5D-8E44-BFFD-3EA4627B3B46}"/>
              </a:ext>
            </a:extLst>
          </p:cNvPr>
          <p:cNvGrpSpPr/>
          <p:nvPr userDrawn="1"/>
        </p:nvGrpSpPr>
        <p:grpSpPr>
          <a:xfrm>
            <a:off x="4749690" y="1703551"/>
            <a:ext cx="2378309" cy="1728000"/>
            <a:chOff x="4749690" y="1703551"/>
            <a:chExt cx="2378309" cy="1728000"/>
          </a:xfrm>
        </p:grpSpPr>
        <p:sp>
          <p:nvSpPr>
            <p:cNvPr id="46" name="Rektangel 45">
              <a:extLst>
                <a:ext uri="{FF2B5EF4-FFF2-40B4-BE49-F238E27FC236}">
                  <a16:creationId xmlns:a16="http://schemas.microsoft.com/office/drawing/2014/main" id="{37DFE4F5-CEC3-454E-ABF9-D8BF45CD732E}"/>
                </a:ext>
              </a:extLst>
            </p:cNvPr>
            <p:cNvSpPr/>
            <p:nvPr/>
          </p:nvSpPr>
          <p:spPr>
            <a:xfrm>
              <a:off x="4749690" y="1703551"/>
              <a:ext cx="2378309" cy="17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textruta 34">
              <a:extLst>
                <a:ext uri="{FF2B5EF4-FFF2-40B4-BE49-F238E27FC236}">
                  <a16:creationId xmlns:a16="http://schemas.microsoft.com/office/drawing/2014/main" id="{5EBBA937-1BAF-2F49-B737-EAFA8590F3CF}"/>
                </a:ext>
              </a:extLst>
            </p:cNvPr>
            <p:cNvSpPr txBox="1"/>
            <p:nvPr userDrawn="1"/>
          </p:nvSpPr>
          <p:spPr>
            <a:xfrm>
              <a:off x="4945240" y="2158623"/>
              <a:ext cx="1987209" cy="43088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200" b="1" i="0">
                  <a:solidFill>
                    <a:schemeClr val="tx2">
                      <a:lumMod val="40000"/>
                      <a:lumOff val="60000"/>
                    </a:schemeClr>
                  </a:solidFill>
                  <a:latin typeface="Telegraf UltraBold" pitchFamily="2" charset="77"/>
                </a:rPr>
                <a:t>2200+</a:t>
              </a:r>
            </a:p>
          </p:txBody>
        </p:sp>
        <p:sp>
          <p:nvSpPr>
            <p:cNvPr id="56" name="textruta 55">
              <a:extLst>
                <a:ext uri="{FF2B5EF4-FFF2-40B4-BE49-F238E27FC236}">
                  <a16:creationId xmlns:a16="http://schemas.microsoft.com/office/drawing/2014/main" id="{FD6CBBD6-38D3-6543-9018-B34D1C4E8554}"/>
                </a:ext>
              </a:extLst>
            </p:cNvPr>
            <p:cNvSpPr txBox="1"/>
            <p:nvPr userDrawn="1"/>
          </p:nvSpPr>
          <p:spPr>
            <a:xfrm>
              <a:off x="4945240" y="2575167"/>
              <a:ext cx="1987209"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0" i="0" err="1">
                  <a:solidFill>
                    <a:schemeClr val="bg1"/>
                  </a:solidFill>
                  <a:latin typeface="Telegraf" pitchFamily="2" charset="77"/>
                </a:rPr>
                <a:t>Customers</a:t>
              </a:r>
              <a:endParaRPr lang="sv-SE" sz="1800" b="0" i="0">
                <a:solidFill>
                  <a:schemeClr val="bg1"/>
                </a:solidFill>
                <a:latin typeface="Telegraf" pitchFamily="2" charset="77"/>
              </a:endParaRPr>
            </a:p>
          </p:txBody>
        </p:sp>
      </p:grpSp>
      <p:grpSp>
        <p:nvGrpSpPr>
          <p:cNvPr id="10" name="Grupp 9">
            <a:extLst>
              <a:ext uri="{FF2B5EF4-FFF2-40B4-BE49-F238E27FC236}">
                <a16:creationId xmlns:a16="http://schemas.microsoft.com/office/drawing/2014/main" id="{5395799B-38BC-3748-8DDB-019B3235FD11}"/>
              </a:ext>
            </a:extLst>
          </p:cNvPr>
          <p:cNvGrpSpPr/>
          <p:nvPr userDrawn="1"/>
        </p:nvGrpSpPr>
        <p:grpSpPr>
          <a:xfrm>
            <a:off x="4750844" y="5152897"/>
            <a:ext cx="2376000" cy="1728000"/>
            <a:chOff x="4750844" y="5152897"/>
            <a:chExt cx="2376000" cy="1728000"/>
          </a:xfrm>
        </p:grpSpPr>
        <p:sp>
          <p:nvSpPr>
            <p:cNvPr id="49" name="Rektangel 48">
              <a:extLst>
                <a:ext uri="{FF2B5EF4-FFF2-40B4-BE49-F238E27FC236}">
                  <a16:creationId xmlns:a16="http://schemas.microsoft.com/office/drawing/2014/main" id="{BD06358A-4717-D14A-ADDB-92658BD7B473}"/>
                </a:ext>
              </a:extLst>
            </p:cNvPr>
            <p:cNvSpPr/>
            <p:nvPr/>
          </p:nvSpPr>
          <p:spPr>
            <a:xfrm>
              <a:off x="4750844" y="5152897"/>
              <a:ext cx="2376000" cy="17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textruta 51">
              <a:extLst>
                <a:ext uri="{FF2B5EF4-FFF2-40B4-BE49-F238E27FC236}">
                  <a16:creationId xmlns:a16="http://schemas.microsoft.com/office/drawing/2014/main" id="{2E55C701-5FB0-D54B-B373-DBC337A47901}"/>
                </a:ext>
              </a:extLst>
            </p:cNvPr>
            <p:cNvSpPr txBox="1"/>
            <p:nvPr userDrawn="1"/>
          </p:nvSpPr>
          <p:spPr>
            <a:xfrm>
              <a:off x="4945821" y="5643675"/>
              <a:ext cx="1987209" cy="43088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200" b="1" i="0">
                  <a:solidFill>
                    <a:schemeClr val="tx2">
                      <a:lumMod val="40000"/>
                      <a:lumOff val="60000"/>
                    </a:schemeClr>
                  </a:solidFill>
                  <a:latin typeface="Telegraf UltraBold" pitchFamily="2" charset="77"/>
                </a:rPr>
                <a:t>46 000 000</a:t>
              </a:r>
            </a:p>
          </p:txBody>
        </p:sp>
        <p:sp>
          <p:nvSpPr>
            <p:cNvPr id="57" name="textruta 56">
              <a:extLst>
                <a:ext uri="{FF2B5EF4-FFF2-40B4-BE49-F238E27FC236}">
                  <a16:creationId xmlns:a16="http://schemas.microsoft.com/office/drawing/2014/main" id="{D7F6C178-D7DF-DC4B-844E-53D045CE54A3}"/>
                </a:ext>
              </a:extLst>
            </p:cNvPr>
            <p:cNvSpPr txBox="1"/>
            <p:nvPr userDrawn="1"/>
          </p:nvSpPr>
          <p:spPr>
            <a:xfrm>
              <a:off x="4945240" y="6099026"/>
              <a:ext cx="1987209"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0" i="0">
                  <a:solidFill>
                    <a:schemeClr val="bg1"/>
                  </a:solidFill>
                  <a:latin typeface="Telegraf" pitchFamily="2" charset="77"/>
                </a:rPr>
                <a:t>Page </a:t>
              </a:r>
              <a:r>
                <a:rPr lang="sv-SE" sz="1800" b="0" i="0" err="1">
                  <a:solidFill>
                    <a:schemeClr val="bg1"/>
                  </a:solidFill>
                  <a:latin typeface="Telegraf" pitchFamily="2" charset="77"/>
                </a:rPr>
                <a:t>views</a:t>
              </a:r>
              <a:endParaRPr lang="sv-SE" sz="1800" b="0" i="0">
                <a:solidFill>
                  <a:schemeClr val="bg1"/>
                </a:solidFill>
                <a:latin typeface="Telegraf" pitchFamily="2" charset="77"/>
              </a:endParaRPr>
            </a:p>
          </p:txBody>
        </p:sp>
      </p:grpSp>
      <p:grpSp>
        <p:nvGrpSpPr>
          <p:cNvPr id="14" name="Grupp 13">
            <a:extLst>
              <a:ext uri="{FF2B5EF4-FFF2-40B4-BE49-F238E27FC236}">
                <a16:creationId xmlns:a16="http://schemas.microsoft.com/office/drawing/2014/main" id="{C7632E61-AD8B-E34B-9FD3-A8A80B23470E}"/>
              </a:ext>
            </a:extLst>
          </p:cNvPr>
          <p:cNvGrpSpPr/>
          <p:nvPr userDrawn="1"/>
        </p:nvGrpSpPr>
        <p:grpSpPr>
          <a:xfrm>
            <a:off x="7125691" y="3427410"/>
            <a:ext cx="2486437" cy="1725487"/>
            <a:chOff x="7125691" y="3427410"/>
            <a:chExt cx="2486437" cy="1725487"/>
          </a:xfrm>
        </p:grpSpPr>
        <p:sp>
          <p:nvSpPr>
            <p:cNvPr id="62" name="Rektangel 61">
              <a:extLst>
                <a:ext uri="{FF2B5EF4-FFF2-40B4-BE49-F238E27FC236}">
                  <a16:creationId xmlns:a16="http://schemas.microsoft.com/office/drawing/2014/main" id="{70DE7E71-0D64-804C-A88B-FC7A95A9B0C6}"/>
                </a:ext>
              </a:extLst>
            </p:cNvPr>
            <p:cNvSpPr/>
            <p:nvPr/>
          </p:nvSpPr>
          <p:spPr>
            <a:xfrm>
              <a:off x="7125691" y="3427410"/>
              <a:ext cx="2486437" cy="1725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3" name="Diagram 2">
              <a:extLst>
                <a:ext uri="{FF2B5EF4-FFF2-40B4-BE49-F238E27FC236}">
                  <a16:creationId xmlns:a16="http://schemas.microsoft.com/office/drawing/2014/main" id="{368881E8-F727-412F-BE7D-4A20ABB1AD79}"/>
                </a:ext>
              </a:extLst>
            </p:cNvPr>
            <p:cNvGraphicFramePr>
              <a:graphicFrameLocks noChangeAspect="1"/>
            </p:cNvGraphicFramePr>
            <p:nvPr userDrawn="1">
              <p:extLst>
                <p:ext uri="{D42A27DB-BD31-4B8C-83A1-F6EECF244321}">
                  <p14:modId xmlns:p14="http://schemas.microsoft.com/office/powerpoint/2010/main" val="3617535301"/>
                </p:ext>
              </p:extLst>
            </p:nvPr>
          </p:nvGraphicFramePr>
          <p:xfrm>
            <a:off x="7294017" y="3431852"/>
            <a:ext cx="2150513" cy="1433675"/>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ruta 49">
              <a:extLst>
                <a:ext uri="{FF2B5EF4-FFF2-40B4-BE49-F238E27FC236}">
                  <a16:creationId xmlns:a16="http://schemas.microsoft.com/office/drawing/2014/main" id="{96D1E287-33D0-D342-9846-0C862963F715}"/>
                </a:ext>
              </a:extLst>
            </p:cNvPr>
            <p:cNvSpPr txBox="1"/>
            <p:nvPr userDrawn="1"/>
          </p:nvSpPr>
          <p:spPr>
            <a:xfrm>
              <a:off x="7374727" y="3964024"/>
              <a:ext cx="1987209"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1" i="0">
                  <a:solidFill>
                    <a:schemeClr val="bg1"/>
                  </a:solidFill>
                  <a:latin typeface="Telegraf UltraBold" pitchFamily="2" charset="77"/>
                </a:rPr>
                <a:t>96 %</a:t>
              </a:r>
            </a:p>
          </p:txBody>
        </p:sp>
        <p:sp>
          <p:nvSpPr>
            <p:cNvPr id="58" name="textruta 57">
              <a:extLst>
                <a:ext uri="{FF2B5EF4-FFF2-40B4-BE49-F238E27FC236}">
                  <a16:creationId xmlns:a16="http://schemas.microsoft.com/office/drawing/2014/main" id="{E8C1CA01-827C-184B-B331-BAAFF8DD3BF3}"/>
                </a:ext>
              </a:extLst>
            </p:cNvPr>
            <p:cNvSpPr txBox="1"/>
            <p:nvPr userDrawn="1"/>
          </p:nvSpPr>
          <p:spPr>
            <a:xfrm>
              <a:off x="7331745" y="4764414"/>
              <a:ext cx="2073172" cy="30777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400" b="0" i="0" err="1">
                  <a:solidFill>
                    <a:schemeClr val="bg1"/>
                  </a:solidFill>
                  <a:latin typeface="Telegraf" pitchFamily="2" charset="77"/>
                </a:rPr>
                <a:t>Customer</a:t>
              </a:r>
              <a:r>
                <a:rPr lang="sv-SE" sz="1400" b="0" i="0">
                  <a:solidFill>
                    <a:schemeClr val="bg1"/>
                  </a:solidFill>
                  <a:latin typeface="Telegraf" pitchFamily="2" charset="77"/>
                </a:rPr>
                <a:t> </a:t>
              </a:r>
              <a:r>
                <a:rPr lang="sv-SE" sz="1400" b="0" i="0" err="1">
                  <a:solidFill>
                    <a:schemeClr val="bg1"/>
                  </a:solidFill>
                  <a:latin typeface="Telegraf" pitchFamily="2" charset="77"/>
                </a:rPr>
                <a:t>satisfaction</a:t>
              </a:r>
              <a:endParaRPr lang="sv-SE" sz="1400" b="0" i="0">
                <a:solidFill>
                  <a:schemeClr val="bg1"/>
                </a:solidFill>
                <a:latin typeface="Telegraf" pitchFamily="2" charset="77"/>
              </a:endParaRPr>
            </a:p>
          </p:txBody>
        </p:sp>
      </p:grpSp>
      <p:grpSp>
        <p:nvGrpSpPr>
          <p:cNvPr id="9" name="Grupp 8">
            <a:extLst>
              <a:ext uri="{FF2B5EF4-FFF2-40B4-BE49-F238E27FC236}">
                <a16:creationId xmlns:a16="http://schemas.microsoft.com/office/drawing/2014/main" id="{C078719B-6AE2-CA4B-8521-2EE185F30869}"/>
              </a:ext>
            </a:extLst>
          </p:cNvPr>
          <p:cNvGrpSpPr/>
          <p:nvPr userDrawn="1"/>
        </p:nvGrpSpPr>
        <p:grpSpPr>
          <a:xfrm>
            <a:off x="2378310" y="5148186"/>
            <a:ext cx="2375999" cy="1728001"/>
            <a:chOff x="2378310" y="5148186"/>
            <a:chExt cx="2375999" cy="1728001"/>
          </a:xfrm>
        </p:grpSpPr>
        <p:sp>
          <p:nvSpPr>
            <p:cNvPr id="65" name="Rektangel 64">
              <a:extLst>
                <a:ext uri="{FF2B5EF4-FFF2-40B4-BE49-F238E27FC236}">
                  <a16:creationId xmlns:a16="http://schemas.microsoft.com/office/drawing/2014/main" id="{2E15B418-4280-D948-B823-52B965FCE7C5}"/>
                </a:ext>
              </a:extLst>
            </p:cNvPr>
            <p:cNvSpPr/>
            <p:nvPr/>
          </p:nvSpPr>
          <p:spPr>
            <a:xfrm>
              <a:off x="2378310" y="5148186"/>
              <a:ext cx="2375999" cy="172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aphicFrame>
          <p:nvGraphicFramePr>
            <p:cNvPr id="4" name="Diagram 3">
              <a:extLst>
                <a:ext uri="{FF2B5EF4-FFF2-40B4-BE49-F238E27FC236}">
                  <a16:creationId xmlns:a16="http://schemas.microsoft.com/office/drawing/2014/main" id="{2AC8F825-F940-4CA9-AD2C-678040BC03F9}"/>
                </a:ext>
              </a:extLst>
            </p:cNvPr>
            <p:cNvGraphicFramePr>
              <a:graphicFrameLocks noChangeAspect="1"/>
            </p:cNvGraphicFramePr>
            <p:nvPr userDrawn="1">
              <p:extLst>
                <p:ext uri="{D42A27DB-BD31-4B8C-83A1-F6EECF244321}">
                  <p14:modId xmlns:p14="http://schemas.microsoft.com/office/powerpoint/2010/main" val="1002545104"/>
                </p:ext>
              </p:extLst>
            </p:nvPr>
          </p:nvGraphicFramePr>
          <p:xfrm>
            <a:off x="2491053" y="5181178"/>
            <a:ext cx="2150513" cy="1433675"/>
          </p:xfrm>
          <a:graphic>
            <a:graphicData uri="http://schemas.openxmlformats.org/drawingml/2006/chart">
              <c:chart xmlns:c="http://schemas.openxmlformats.org/drawingml/2006/chart" xmlns:r="http://schemas.openxmlformats.org/officeDocument/2006/relationships" r:id="rId4"/>
            </a:graphicData>
          </a:graphic>
        </p:graphicFrame>
        <p:sp>
          <p:nvSpPr>
            <p:cNvPr id="51" name="textruta 50">
              <a:extLst>
                <a:ext uri="{FF2B5EF4-FFF2-40B4-BE49-F238E27FC236}">
                  <a16:creationId xmlns:a16="http://schemas.microsoft.com/office/drawing/2014/main" id="{92AB3C79-1A2C-D944-A50C-B7C7574D7197}"/>
                </a:ext>
              </a:extLst>
            </p:cNvPr>
            <p:cNvSpPr txBox="1"/>
            <p:nvPr userDrawn="1"/>
          </p:nvSpPr>
          <p:spPr>
            <a:xfrm>
              <a:off x="2572705" y="5713349"/>
              <a:ext cx="1987209"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1" i="0">
                  <a:solidFill>
                    <a:schemeClr val="tx1"/>
                  </a:solidFill>
                  <a:latin typeface="Telegraf UltraBold" pitchFamily="2" charset="77"/>
                </a:rPr>
                <a:t>97 %</a:t>
              </a:r>
            </a:p>
          </p:txBody>
        </p:sp>
        <p:sp>
          <p:nvSpPr>
            <p:cNvPr id="59" name="textruta 58">
              <a:extLst>
                <a:ext uri="{FF2B5EF4-FFF2-40B4-BE49-F238E27FC236}">
                  <a16:creationId xmlns:a16="http://schemas.microsoft.com/office/drawing/2014/main" id="{0EB097F6-F480-4B47-8A4F-0B1566EA709C}"/>
                </a:ext>
              </a:extLst>
            </p:cNvPr>
            <p:cNvSpPr txBox="1"/>
            <p:nvPr userDrawn="1"/>
          </p:nvSpPr>
          <p:spPr>
            <a:xfrm>
              <a:off x="2681562" y="6490036"/>
              <a:ext cx="1769494" cy="30777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400" b="0" i="0" err="1">
                  <a:solidFill>
                    <a:schemeClr val="accent5">
                      <a:lumMod val="10000"/>
                    </a:schemeClr>
                  </a:solidFill>
                  <a:latin typeface="Telegraf" pitchFamily="2" charset="77"/>
                </a:rPr>
                <a:t>Customer</a:t>
              </a:r>
              <a:r>
                <a:rPr lang="sv-SE" sz="1400" b="0" i="0">
                  <a:solidFill>
                    <a:schemeClr val="accent5">
                      <a:lumMod val="10000"/>
                    </a:schemeClr>
                  </a:solidFill>
                  <a:latin typeface="Telegraf" pitchFamily="2" charset="77"/>
                </a:rPr>
                <a:t> </a:t>
              </a:r>
              <a:r>
                <a:rPr lang="sv-SE" sz="1400" b="0" i="0" err="1">
                  <a:solidFill>
                    <a:schemeClr val="accent5">
                      <a:lumMod val="10000"/>
                    </a:schemeClr>
                  </a:solidFill>
                  <a:latin typeface="Telegraf" pitchFamily="2" charset="77"/>
                </a:rPr>
                <a:t>Loyalty</a:t>
              </a:r>
              <a:endParaRPr lang="sv-SE" sz="1400" b="0" i="0">
                <a:solidFill>
                  <a:schemeClr val="accent5">
                    <a:lumMod val="10000"/>
                  </a:schemeClr>
                </a:solidFill>
                <a:latin typeface="Telegraf" pitchFamily="2" charset="77"/>
              </a:endParaRPr>
            </a:p>
          </p:txBody>
        </p:sp>
      </p:grpSp>
      <p:grpSp>
        <p:nvGrpSpPr>
          <p:cNvPr id="11" name="Grupp 10">
            <a:extLst>
              <a:ext uri="{FF2B5EF4-FFF2-40B4-BE49-F238E27FC236}">
                <a16:creationId xmlns:a16="http://schemas.microsoft.com/office/drawing/2014/main" id="{AC595533-0DDF-804F-B34E-F38113A8AED1}"/>
              </a:ext>
            </a:extLst>
          </p:cNvPr>
          <p:cNvGrpSpPr/>
          <p:nvPr userDrawn="1"/>
        </p:nvGrpSpPr>
        <p:grpSpPr>
          <a:xfrm>
            <a:off x="4750844" y="3418613"/>
            <a:ext cx="2376000" cy="1728000"/>
            <a:chOff x="4750844" y="3425488"/>
            <a:chExt cx="2376000" cy="1728000"/>
          </a:xfrm>
        </p:grpSpPr>
        <p:sp>
          <p:nvSpPr>
            <p:cNvPr id="47" name="Rektangel 46">
              <a:extLst>
                <a:ext uri="{FF2B5EF4-FFF2-40B4-BE49-F238E27FC236}">
                  <a16:creationId xmlns:a16="http://schemas.microsoft.com/office/drawing/2014/main" id="{F0BC25B0-44A8-2C41-B67A-882C428FDAF5}"/>
                </a:ext>
              </a:extLst>
            </p:cNvPr>
            <p:cNvSpPr/>
            <p:nvPr/>
          </p:nvSpPr>
          <p:spPr>
            <a:xfrm>
              <a:off x="4750844" y="3425488"/>
              <a:ext cx="2376000" cy="17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9B869A53-0644-0B42-B0BB-B7F18F26817E}"/>
                </a:ext>
              </a:extLst>
            </p:cNvPr>
            <p:cNvSpPr txBox="1"/>
            <p:nvPr userDrawn="1"/>
          </p:nvSpPr>
          <p:spPr>
            <a:xfrm>
              <a:off x="4945821" y="3843154"/>
              <a:ext cx="1987209" cy="430887"/>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200" b="1" i="0">
                  <a:solidFill>
                    <a:schemeClr val="accent4">
                      <a:lumMod val="75000"/>
                    </a:schemeClr>
                  </a:solidFill>
                  <a:latin typeface="Telegraf UltraBold" pitchFamily="2" charset="77"/>
                </a:rPr>
                <a:t>7 500 000</a:t>
              </a:r>
            </a:p>
          </p:txBody>
        </p:sp>
        <p:sp>
          <p:nvSpPr>
            <p:cNvPr id="60" name="textruta 59">
              <a:extLst>
                <a:ext uri="{FF2B5EF4-FFF2-40B4-BE49-F238E27FC236}">
                  <a16:creationId xmlns:a16="http://schemas.microsoft.com/office/drawing/2014/main" id="{1DB1C0DD-2138-4942-B417-7AE74916D719}"/>
                </a:ext>
              </a:extLst>
            </p:cNvPr>
            <p:cNvSpPr txBox="1"/>
            <p:nvPr userDrawn="1"/>
          </p:nvSpPr>
          <p:spPr>
            <a:xfrm>
              <a:off x="5054097" y="4301421"/>
              <a:ext cx="1769494" cy="369332"/>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1800" b="0" i="0" err="1">
                  <a:solidFill>
                    <a:schemeClr val="accent2">
                      <a:lumMod val="10000"/>
                    </a:schemeClr>
                  </a:solidFill>
                  <a:latin typeface="Telegraf" pitchFamily="2" charset="77"/>
                </a:rPr>
                <a:t>Candidates</a:t>
              </a:r>
              <a:endParaRPr lang="sv-SE" sz="1800" b="0" i="0">
                <a:solidFill>
                  <a:schemeClr val="accent2">
                    <a:lumMod val="10000"/>
                  </a:schemeClr>
                </a:solidFill>
                <a:latin typeface="Telegraf" pitchFamily="2" charset="77"/>
              </a:endParaRPr>
            </a:p>
          </p:txBody>
        </p:sp>
      </p:grpSp>
    </p:spTree>
    <p:extLst>
      <p:ext uri="{BB962C8B-B14F-4D97-AF65-F5344CB8AC3E}">
        <p14:creationId xmlns:p14="http://schemas.microsoft.com/office/powerpoint/2010/main" val="303771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hf sldNum="0" hdr="0" ft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sv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539B15A-A794-1D49-BD21-6929C356FB46}"/>
              </a:ext>
            </a:extLst>
          </p:cNvPr>
          <p:cNvSpPr>
            <a:spLocks noGrp="1"/>
          </p:cNvSpPr>
          <p:nvPr>
            <p:ph type="title"/>
          </p:nvPr>
        </p:nvSpPr>
        <p:spPr>
          <a:xfrm>
            <a:off x="349900" y="349900"/>
            <a:ext cx="114922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231DC66-1FF6-9A4A-9DAD-E97AB8373FE5}"/>
              </a:ext>
            </a:extLst>
          </p:cNvPr>
          <p:cNvSpPr>
            <a:spLocks noGrp="1"/>
          </p:cNvSpPr>
          <p:nvPr>
            <p:ph type="body" idx="1"/>
          </p:nvPr>
        </p:nvSpPr>
        <p:spPr>
          <a:xfrm>
            <a:off x="349900" y="1675463"/>
            <a:ext cx="11492200" cy="4072194"/>
          </a:xfrm>
          <a:prstGeom prst="rect">
            <a:avLst/>
          </a:prstGeom>
        </p:spPr>
        <p:txBody>
          <a:bodyPr vert="horz" lIns="72000" tIns="45720" rIns="7200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6A16DB2A-E54B-1A46-A04A-6EA9729EA1CF}"/>
              </a:ext>
            </a:extLst>
          </p:cNvPr>
          <p:cNvSpPr>
            <a:spLocks noGrp="1"/>
          </p:cNvSpPr>
          <p:nvPr>
            <p:ph type="ftr" sz="quarter" idx="3"/>
          </p:nvPr>
        </p:nvSpPr>
        <p:spPr>
          <a:xfrm>
            <a:off x="349900" y="6236280"/>
            <a:ext cx="4114800" cy="365125"/>
          </a:xfrm>
          <a:prstGeom prst="rect">
            <a:avLst/>
          </a:prstGeom>
        </p:spPr>
        <p:txBody>
          <a:bodyPr vert="horz" lIns="91440" tIns="45720" rIns="91440" bIns="45720" rtlCol="0" anchor="ctr"/>
          <a:lstStyle>
            <a:lvl1pPr algn="l">
              <a:defRPr sz="1200">
                <a:solidFill>
                  <a:schemeClr val="accent1"/>
                </a:solidFill>
                <a:latin typeface="Telegraf" pitchFamily="2" charset="77"/>
              </a:defRPr>
            </a:lvl1pPr>
          </a:lstStyle>
          <a:p>
            <a:endParaRPr lang="sv-SE"/>
          </a:p>
        </p:txBody>
      </p:sp>
      <p:sp>
        <p:nvSpPr>
          <p:cNvPr id="6" name="Platshållare för bildnummer 5">
            <a:extLst>
              <a:ext uri="{FF2B5EF4-FFF2-40B4-BE49-F238E27FC236}">
                <a16:creationId xmlns:a16="http://schemas.microsoft.com/office/drawing/2014/main" id="{FAF85883-17B7-E44C-B10A-B6580D3E2374}"/>
              </a:ext>
            </a:extLst>
          </p:cNvPr>
          <p:cNvSpPr>
            <a:spLocks noGrp="1"/>
          </p:cNvSpPr>
          <p:nvPr>
            <p:ph type="sldNum" sz="quarter" idx="4"/>
          </p:nvPr>
        </p:nvSpPr>
        <p:spPr>
          <a:xfrm>
            <a:off x="9098900" y="6236280"/>
            <a:ext cx="2743200" cy="365125"/>
          </a:xfrm>
          <a:prstGeom prst="rect">
            <a:avLst/>
          </a:prstGeom>
        </p:spPr>
        <p:txBody>
          <a:bodyPr vert="horz" lIns="91440" tIns="45720" rIns="91440" bIns="45720" rtlCol="0" anchor="ctr"/>
          <a:lstStyle>
            <a:lvl1pPr algn="r">
              <a:defRPr sz="1200">
                <a:solidFill>
                  <a:schemeClr val="accent1"/>
                </a:solidFill>
                <a:latin typeface="Telegraf" pitchFamily="2" charset="77"/>
              </a:defRPr>
            </a:lvl1pPr>
          </a:lstStyle>
          <a:p>
            <a:fld id="{45CF5A6C-365E-094E-A59C-13EB2ACCE2A9}" type="slidenum">
              <a:rPr lang="sv-SE" smtClean="0"/>
              <a:pPr/>
              <a:t>‹#›</a:t>
            </a:fld>
            <a:endParaRPr lang="sv-SE"/>
          </a:p>
        </p:txBody>
      </p:sp>
    </p:spTree>
    <p:extLst>
      <p:ext uri="{BB962C8B-B14F-4D97-AF65-F5344CB8AC3E}">
        <p14:creationId xmlns:p14="http://schemas.microsoft.com/office/powerpoint/2010/main" val="15826651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724" r:id="rId9"/>
    <p:sldLayoutId id="2147483699" r:id="rId10"/>
    <p:sldLayoutId id="2147483725" r:id="rId11"/>
    <p:sldLayoutId id="2147483700" r:id="rId12"/>
    <p:sldLayoutId id="2147483701" r:id="rId13"/>
    <p:sldLayoutId id="2147483702" r:id="rId14"/>
    <p:sldLayoutId id="2147483726"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Lst>
  <p:hf sldNum="0" hdr="0" ftr="0"/>
  <p:txStyles>
    <p:titleStyle>
      <a:lvl1pPr algn="l" defTabSz="914400" rtl="0" eaLnBrk="1" latinLnBrk="0" hangingPunct="1">
        <a:lnSpc>
          <a:spcPct val="90000"/>
        </a:lnSpc>
        <a:spcBef>
          <a:spcPct val="0"/>
        </a:spcBef>
        <a:buNone/>
        <a:defRPr sz="4000" b="1" i="0" kern="1200">
          <a:solidFill>
            <a:srgbClr val="151517"/>
          </a:solidFill>
          <a:latin typeface="Telegraf" pitchFamily="2" charset="77"/>
          <a:ea typeface="+mj-ea"/>
          <a:cs typeface="Telugu MN" pitchFamily="2" charset="0"/>
        </a:defRPr>
      </a:lvl1pPr>
    </p:titleStyle>
    <p:bodyStyle>
      <a:lvl1pPr marL="447675" indent="-447675" algn="l" defTabSz="914400" rtl="0" eaLnBrk="1" latinLnBrk="0" hangingPunct="1">
        <a:lnSpc>
          <a:spcPct val="100000"/>
        </a:lnSpc>
        <a:spcBef>
          <a:spcPts val="1000"/>
        </a:spcBef>
        <a:buClr>
          <a:schemeClr val="accent1"/>
        </a:buClr>
        <a:buSzPct val="100000"/>
        <a:buFontTx/>
        <a:buBlip>
          <a:blip r:embed="rId38">
            <a:extLst>
              <a:ext uri="{96DAC541-7B7A-43D3-8B79-37D633B846F1}">
                <asvg:svgBlip xmlns:asvg="http://schemas.microsoft.com/office/drawing/2016/SVG/main" r:embed="rId39"/>
              </a:ext>
            </a:extLst>
          </a:blip>
        </a:buBlip>
        <a:defRPr sz="2800" kern="1200">
          <a:solidFill>
            <a:srgbClr val="151517"/>
          </a:solidFill>
          <a:latin typeface="Telegraf" pitchFamily="2" charset="77"/>
          <a:ea typeface="+mn-ea"/>
          <a:cs typeface="+mn-cs"/>
        </a:defRPr>
      </a:lvl1pPr>
      <a:lvl2pPr marL="895350" indent="-447675" algn="l" defTabSz="914400" rtl="0" eaLnBrk="1" latinLnBrk="0" hangingPunct="1">
        <a:lnSpc>
          <a:spcPct val="100000"/>
        </a:lnSpc>
        <a:spcBef>
          <a:spcPts val="500"/>
        </a:spcBef>
        <a:buClr>
          <a:schemeClr val="accent1"/>
        </a:buClr>
        <a:buSzPct val="100000"/>
        <a:buFontTx/>
        <a:buBlip>
          <a:blip r:embed="rId38">
            <a:extLst>
              <a:ext uri="{96DAC541-7B7A-43D3-8B79-37D633B846F1}">
                <asvg:svgBlip xmlns:asvg="http://schemas.microsoft.com/office/drawing/2016/SVG/main" r:embed="rId39"/>
              </a:ext>
            </a:extLst>
          </a:blip>
        </a:buBlip>
        <a:defRPr sz="2400" kern="1200">
          <a:solidFill>
            <a:srgbClr val="151517"/>
          </a:solidFill>
          <a:latin typeface="Telegraf" pitchFamily="2" charset="77"/>
          <a:ea typeface="+mn-ea"/>
          <a:cs typeface="+mn-cs"/>
        </a:defRPr>
      </a:lvl2pPr>
      <a:lvl3pPr marL="1257300" indent="-361950" algn="l" defTabSz="914400" rtl="0" eaLnBrk="1" latinLnBrk="0" hangingPunct="1">
        <a:lnSpc>
          <a:spcPct val="100000"/>
        </a:lnSpc>
        <a:spcBef>
          <a:spcPts val="500"/>
        </a:spcBef>
        <a:buClr>
          <a:schemeClr val="accent1"/>
        </a:buClr>
        <a:buSzPct val="100000"/>
        <a:buFontTx/>
        <a:buBlip>
          <a:blip r:embed="rId38">
            <a:extLst>
              <a:ext uri="{96DAC541-7B7A-43D3-8B79-37D633B846F1}">
                <asvg:svgBlip xmlns:asvg="http://schemas.microsoft.com/office/drawing/2016/SVG/main" r:embed="rId39"/>
              </a:ext>
            </a:extLst>
          </a:blip>
        </a:buBlip>
        <a:defRPr sz="2000" kern="1200">
          <a:solidFill>
            <a:srgbClr val="151517"/>
          </a:solidFill>
          <a:latin typeface="Telegraf" pitchFamily="2" charset="77"/>
          <a:ea typeface="+mn-ea"/>
          <a:cs typeface="+mn-cs"/>
        </a:defRPr>
      </a:lvl3pPr>
      <a:lvl4pPr marL="1704975" indent="-361950" algn="l" defTabSz="914400" rtl="0" eaLnBrk="1" latinLnBrk="0" hangingPunct="1">
        <a:lnSpc>
          <a:spcPct val="100000"/>
        </a:lnSpc>
        <a:spcBef>
          <a:spcPts val="500"/>
        </a:spcBef>
        <a:buClr>
          <a:schemeClr val="accent1"/>
        </a:buClr>
        <a:buSzPct val="100000"/>
        <a:buFontTx/>
        <a:buBlip>
          <a:blip r:embed="rId38">
            <a:extLst>
              <a:ext uri="{96DAC541-7B7A-43D3-8B79-37D633B846F1}">
                <asvg:svgBlip xmlns:asvg="http://schemas.microsoft.com/office/drawing/2016/SVG/main" r:embed="rId39"/>
              </a:ext>
            </a:extLst>
          </a:blip>
        </a:buBlip>
        <a:defRPr sz="1800" kern="1200">
          <a:solidFill>
            <a:srgbClr val="151517"/>
          </a:solidFill>
          <a:latin typeface="Telegraf" pitchFamily="2" charset="77"/>
          <a:ea typeface="+mn-ea"/>
          <a:cs typeface="+mn-cs"/>
        </a:defRPr>
      </a:lvl4pPr>
      <a:lvl5pPr marL="2152650" indent="-361950" algn="l" defTabSz="914400" rtl="0" eaLnBrk="1" latinLnBrk="0" hangingPunct="1">
        <a:lnSpc>
          <a:spcPct val="100000"/>
        </a:lnSpc>
        <a:spcBef>
          <a:spcPts val="500"/>
        </a:spcBef>
        <a:buClr>
          <a:schemeClr val="accent1"/>
        </a:buClr>
        <a:buSzPct val="100000"/>
        <a:buFontTx/>
        <a:buBlip>
          <a:blip r:embed="rId38">
            <a:extLst>
              <a:ext uri="{96DAC541-7B7A-43D3-8B79-37D633B846F1}">
                <asvg:svgBlip xmlns:asvg="http://schemas.microsoft.com/office/drawing/2016/SVG/main" r:embed="rId39"/>
              </a:ext>
            </a:extLst>
          </a:blip>
        </a:buBlip>
        <a:defRPr sz="1800" kern="1200">
          <a:solidFill>
            <a:srgbClr val="151517"/>
          </a:solidFill>
          <a:latin typeface="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1.jpg"/><Relationship Id="rId7"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7.sv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1.sv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3EFD6681-D924-574B-8EBF-15BEEA9B3D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2326" y="3064323"/>
            <a:ext cx="3755016" cy="1370073"/>
          </a:xfrm>
          <a:prstGeom prst="rect">
            <a:avLst/>
          </a:prstGeom>
        </p:spPr>
      </p:pic>
      <p:sp>
        <p:nvSpPr>
          <p:cNvPr id="2" name="textruta 1">
            <a:extLst>
              <a:ext uri="{FF2B5EF4-FFF2-40B4-BE49-F238E27FC236}">
                <a16:creationId xmlns:a16="http://schemas.microsoft.com/office/drawing/2014/main" id="{36B867D8-CD09-4CBF-9180-031F968780E7}"/>
              </a:ext>
            </a:extLst>
          </p:cNvPr>
          <p:cNvSpPr txBox="1"/>
          <p:nvPr/>
        </p:nvSpPr>
        <p:spPr>
          <a:xfrm>
            <a:off x="1273996" y="915500"/>
            <a:ext cx="9811820" cy="1508105"/>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6000" b="0" i="0" dirty="0">
                <a:solidFill>
                  <a:schemeClr val="bg1"/>
                </a:solidFill>
                <a:latin typeface="Telegraf" panose="00000500000000000000" pitchFamily="2" charset="0"/>
              </a:rPr>
              <a:t>Rekommendationer till HR</a:t>
            </a:r>
          </a:p>
          <a:p>
            <a:pPr marL="0" marR="0" indent="0" algn="ctr" defTabSz="914400" rtl="0" eaLnBrk="1" fontAlgn="auto" latinLnBrk="0" hangingPunct="1">
              <a:lnSpc>
                <a:spcPct val="100000"/>
              </a:lnSpc>
              <a:spcBef>
                <a:spcPts val="0"/>
              </a:spcBef>
              <a:spcAft>
                <a:spcPts val="0"/>
              </a:spcAft>
              <a:buClrTx/>
              <a:buSzTx/>
              <a:buFontTx/>
              <a:buNone/>
              <a:tabLst/>
            </a:pPr>
            <a:r>
              <a:rPr lang="sv-SE" sz="3200" dirty="0">
                <a:solidFill>
                  <a:schemeClr val="bg1"/>
                </a:solidFill>
                <a:latin typeface="Telegraf UltraLight" pitchFamily="2" charset="77"/>
              </a:rPr>
              <a:t>Arbeta med Weekli i er organisation</a:t>
            </a:r>
            <a:endParaRPr lang="sv-SE" sz="3200" b="0" i="0" dirty="0">
              <a:solidFill>
                <a:schemeClr val="bg1"/>
              </a:solidFill>
              <a:latin typeface="Telegraf UltraLight" pitchFamily="2" charset="77"/>
            </a:endParaRPr>
          </a:p>
        </p:txBody>
      </p:sp>
      <p:pic>
        <p:nvPicPr>
          <p:cNvPr id="6" name="Bildobjekt 5" descr="En bild som visar text, clipart&#10;&#10;Automatiskt genererad beskrivning">
            <a:extLst>
              <a:ext uri="{FF2B5EF4-FFF2-40B4-BE49-F238E27FC236}">
                <a16:creationId xmlns:a16="http://schemas.microsoft.com/office/drawing/2014/main" id="{C2AA4E4B-B66B-49C5-B0DF-5DCA2F7D2100}"/>
              </a:ext>
            </a:extLst>
          </p:cNvPr>
          <p:cNvPicPr>
            <a:picLocks noChangeAspect="1"/>
          </p:cNvPicPr>
          <p:nvPr/>
        </p:nvPicPr>
        <p:blipFill>
          <a:blip r:embed="rId4" cstate="screen">
            <a:alphaModFix amt="9000"/>
            <a:extLst>
              <a:ext uri="{28A0092B-C50C-407E-A947-70E740481C1C}">
                <a14:useLocalDpi xmlns:a14="http://schemas.microsoft.com/office/drawing/2010/main"/>
              </a:ext>
            </a:extLst>
          </a:blip>
          <a:stretch>
            <a:fillRect/>
          </a:stretch>
        </p:blipFill>
        <p:spPr>
          <a:xfrm>
            <a:off x="-238554" y="-73530"/>
            <a:ext cx="8701760" cy="6016030"/>
          </a:xfrm>
          <a:prstGeom prst="rect">
            <a:avLst/>
          </a:prstGeom>
        </p:spPr>
      </p:pic>
    </p:spTree>
    <p:extLst>
      <p:ext uri="{BB962C8B-B14F-4D97-AF65-F5344CB8AC3E}">
        <p14:creationId xmlns:p14="http://schemas.microsoft.com/office/powerpoint/2010/main" val="115944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F2201F8-28B8-2C45-AA57-82C775ACA9BD}"/>
              </a:ext>
            </a:extLst>
          </p:cNvPr>
          <p:cNvPicPr>
            <a:picLocks noChangeAspect="1"/>
          </p:cNvPicPr>
          <p:nvPr/>
        </p:nvPicPr>
        <p:blipFill>
          <a:blip r:embed="rId2"/>
          <a:stretch>
            <a:fillRect/>
          </a:stretch>
        </p:blipFill>
        <p:spPr>
          <a:xfrm>
            <a:off x="0" y="-2184"/>
            <a:ext cx="12192000" cy="6858000"/>
          </a:xfrm>
          <a:prstGeom prst="rect">
            <a:avLst/>
          </a:prstGeom>
        </p:spPr>
      </p:pic>
      <p:pic>
        <p:nvPicPr>
          <p:cNvPr id="24" name="Bildobjekt 23" descr="En bild som visar text, person, bärbar dator, inomhus&#10;&#10;Automatiskt genererad beskrivning">
            <a:extLst>
              <a:ext uri="{FF2B5EF4-FFF2-40B4-BE49-F238E27FC236}">
                <a16:creationId xmlns:a16="http://schemas.microsoft.com/office/drawing/2014/main" id="{CF178C16-638B-6640-BC89-8823B50845E5}"/>
              </a:ext>
            </a:extLst>
          </p:cNvPr>
          <p:cNvPicPr>
            <a:picLocks noChangeAspect="1"/>
          </p:cNvPicPr>
          <p:nvPr/>
        </p:nvPicPr>
        <p:blipFill>
          <a:blip r:embed="rId3"/>
          <a:stretch>
            <a:fillRect/>
          </a:stretch>
        </p:blipFill>
        <p:spPr>
          <a:xfrm>
            <a:off x="2890915" y="0"/>
            <a:ext cx="9301085" cy="6858000"/>
          </a:xfrm>
          <a:prstGeom prst="rect">
            <a:avLst/>
          </a:prstGeom>
        </p:spPr>
      </p:pic>
      <p:pic>
        <p:nvPicPr>
          <p:cNvPr id="16" name="Bildobjekt 15">
            <a:extLst>
              <a:ext uri="{FF2B5EF4-FFF2-40B4-BE49-F238E27FC236}">
                <a16:creationId xmlns:a16="http://schemas.microsoft.com/office/drawing/2014/main" id="{F89BEA95-F520-C442-BF7A-CAE4F8F199DB}"/>
              </a:ext>
            </a:extLst>
          </p:cNvPr>
          <p:cNvPicPr>
            <a:picLocks noChangeAspect="1"/>
          </p:cNvPicPr>
          <p:nvPr/>
        </p:nvPicPr>
        <p:blipFill>
          <a:blip r:embed="rId4">
            <a:alphaModFix amt="13000"/>
          </a:blip>
          <a:stretch>
            <a:fillRect/>
          </a:stretch>
        </p:blipFill>
        <p:spPr>
          <a:xfrm rot="18900000">
            <a:off x="1350518" y="4136159"/>
            <a:ext cx="4171430" cy="3706427"/>
          </a:xfrm>
          <a:prstGeom prst="rect">
            <a:avLst/>
          </a:prstGeom>
        </p:spPr>
      </p:pic>
      <p:pic>
        <p:nvPicPr>
          <p:cNvPr id="5" name="Bild 4">
            <a:extLst>
              <a:ext uri="{FF2B5EF4-FFF2-40B4-BE49-F238E27FC236}">
                <a16:creationId xmlns:a16="http://schemas.microsoft.com/office/drawing/2014/main" id="{3EFD6681-D924-574B-8EBF-15BEEA9B3D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2506" y="5899102"/>
            <a:ext cx="1879600" cy="685800"/>
          </a:xfrm>
          <a:prstGeom prst="rect">
            <a:avLst/>
          </a:prstGeom>
        </p:spPr>
      </p:pic>
      <p:sp>
        <p:nvSpPr>
          <p:cNvPr id="9" name="Underrubrik 5">
            <a:extLst>
              <a:ext uri="{FF2B5EF4-FFF2-40B4-BE49-F238E27FC236}">
                <a16:creationId xmlns:a16="http://schemas.microsoft.com/office/drawing/2014/main" id="{79FDEBD7-3661-3546-ADA1-25C71DA71C9E}"/>
              </a:ext>
            </a:extLst>
          </p:cNvPr>
          <p:cNvSpPr txBox="1">
            <a:spLocks/>
          </p:cNvSpPr>
          <p:nvPr/>
        </p:nvSpPr>
        <p:spPr>
          <a:xfrm>
            <a:off x="563794" y="1676112"/>
            <a:ext cx="5657683" cy="2677656"/>
          </a:xfrm>
          <a:prstGeom prst="rect">
            <a:avLst/>
          </a:prstGeom>
        </p:spPr>
        <p:txBody>
          <a:bodyPr wrap="square">
            <a:spAutoFit/>
          </a:bodyPr>
          <a:lstStyle>
            <a:lvl1pPr marL="447675" indent="-447675" algn="l" defTabSz="914400" rtl="0" eaLnBrk="1" latinLnBrk="0" hangingPunct="1">
              <a:lnSpc>
                <a:spcPct val="10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800" kern="1200">
                <a:solidFill>
                  <a:srgbClr val="151517"/>
                </a:solidFill>
                <a:latin typeface="Telegraf" pitchFamily="2" charset="77"/>
                <a:ea typeface="+mn-ea"/>
                <a:cs typeface="+mn-cs"/>
              </a:defRPr>
            </a:lvl1pPr>
            <a:lvl2pPr marL="895350" indent="-447675" algn="l" defTabSz="914400" rtl="0" eaLnBrk="1" latinLnBrk="0" hangingPunct="1">
              <a:lnSpc>
                <a:spcPct val="100000"/>
              </a:lnSpc>
              <a:spcBef>
                <a:spcPts val="5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rgbClr val="151517"/>
                </a:solidFill>
                <a:latin typeface="Telegraf" pitchFamily="2" charset="77"/>
                <a:ea typeface="+mn-ea"/>
                <a:cs typeface="+mn-cs"/>
              </a:defRPr>
            </a:lvl2pPr>
            <a:lvl3pPr marL="1257300" indent="-361950" algn="l" defTabSz="914400" rtl="0" eaLnBrk="1" latinLnBrk="0" hangingPunct="1">
              <a:lnSpc>
                <a:spcPct val="100000"/>
              </a:lnSpc>
              <a:spcBef>
                <a:spcPts val="500"/>
              </a:spcBef>
              <a:buClr>
                <a:schemeClr val="accent1"/>
              </a:buClr>
              <a:buSzPct val="100000"/>
              <a:buFontTx/>
              <a:buBlip>
                <a:blip r:embed="rId7">
                  <a:extLst>
                    <a:ext uri="{96DAC541-7B7A-43D3-8B79-37D633B846F1}">
                      <asvg:svgBlip xmlns:asvg="http://schemas.microsoft.com/office/drawing/2016/SVG/main" r:embed="rId8"/>
                    </a:ext>
                  </a:extLst>
                </a:blip>
              </a:buBlip>
              <a:defRPr sz="2000" kern="1200">
                <a:solidFill>
                  <a:srgbClr val="151517"/>
                </a:solidFill>
                <a:latin typeface="Telegraf" pitchFamily="2" charset="77"/>
                <a:ea typeface="+mn-ea"/>
                <a:cs typeface="+mn-cs"/>
              </a:defRPr>
            </a:lvl3pPr>
            <a:lvl4pPr marL="1704975" indent="-361950" algn="l" defTabSz="914400" rtl="0" eaLnBrk="1" latinLnBrk="0" hangingPunct="1">
              <a:lnSpc>
                <a:spcPct val="100000"/>
              </a:lnSpc>
              <a:spcBef>
                <a:spcPts val="500"/>
              </a:spcBef>
              <a:buClr>
                <a:schemeClr val="accent1"/>
              </a:buClr>
              <a:buSzPct val="100000"/>
              <a:buFontTx/>
              <a:buBlip>
                <a:blip r:embed="rId7">
                  <a:extLst>
                    <a:ext uri="{96DAC541-7B7A-43D3-8B79-37D633B846F1}">
                      <asvg:svgBlip xmlns:asvg="http://schemas.microsoft.com/office/drawing/2016/SVG/main" r:embed="rId8"/>
                    </a:ext>
                  </a:extLst>
                </a:blip>
              </a:buBlip>
              <a:defRPr sz="1800" kern="1200">
                <a:solidFill>
                  <a:srgbClr val="151517"/>
                </a:solidFill>
                <a:latin typeface="Telegraf" pitchFamily="2" charset="77"/>
                <a:ea typeface="+mn-ea"/>
                <a:cs typeface="+mn-cs"/>
              </a:defRPr>
            </a:lvl4pPr>
            <a:lvl5pPr marL="2152650" indent="-361950" algn="l" defTabSz="914400" rtl="0" eaLnBrk="1" latinLnBrk="0" hangingPunct="1">
              <a:lnSpc>
                <a:spcPct val="100000"/>
              </a:lnSpc>
              <a:spcBef>
                <a:spcPts val="500"/>
              </a:spcBef>
              <a:buClr>
                <a:schemeClr val="accent1"/>
              </a:buClr>
              <a:buSzPct val="100000"/>
              <a:buFontTx/>
              <a:buBlip>
                <a:blip r:embed="rId7">
                  <a:extLst>
                    <a:ext uri="{96DAC541-7B7A-43D3-8B79-37D633B846F1}">
                      <asvg:svgBlip xmlns:asvg="http://schemas.microsoft.com/office/drawing/2016/SVG/main" r:embed="rId8"/>
                    </a:ext>
                  </a:extLst>
                </a:blip>
              </a:buBlip>
              <a:defRPr sz="1800" kern="1200">
                <a:solidFill>
                  <a:srgbClr val="151517"/>
                </a:solidFill>
                <a:latin typeface="Telegra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400" dirty="0">
                <a:solidFill>
                  <a:schemeClr val="bg1"/>
                </a:solidFill>
              </a:rPr>
              <a:t>För att behålla en hög svarsfrekvens och ett högt engagemang från organisationen behöver ni som HR sätta riktlinjer och rutiner för hur ni ska arbeta med Weekli internt. Denna guide går igenom fem steg för en lyckad </a:t>
            </a:r>
            <a:r>
              <a:rPr lang="sv-SE" sz="2400" dirty="0" err="1">
                <a:solidFill>
                  <a:schemeClr val="bg1"/>
                </a:solidFill>
              </a:rPr>
              <a:t>onboarding</a:t>
            </a:r>
            <a:r>
              <a:rPr lang="sv-SE" sz="2400" dirty="0">
                <a:solidFill>
                  <a:schemeClr val="bg1"/>
                </a:solidFill>
              </a:rPr>
              <a:t> av Weekli.</a:t>
            </a:r>
            <a:endParaRPr lang="sv-SE"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99253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4A2EB9C-6C81-4DDE-A637-0B8FDBCDE0F4}"/>
              </a:ext>
            </a:extLst>
          </p:cNvPr>
          <p:cNvSpPr>
            <a:spLocks noGrp="1"/>
          </p:cNvSpPr>
          <p:nvPr>
            <p:ph type="title"/>
          </p:nvPr>
        </p:nvSpPr>
        <p:spPr>
          <a:xfrm>
            <a:off x="478795" y="191247"/>
            <a:ext cx="11547933" cy="1702423"/>
          </a:xfrm>
        </p:spPr>
        <p:txBody>
          <a:bodyPr/>
          <a:lstStyle/>
          <a:p>
            <a:r>
              <a:rPr lang="sv-SE" sz="4400" dirty="0"/>
              <a:t>5 steg för en lyckad </a:t>
            </a:r>
            <a:r>
              <a:rPr lang="sv-SE" sz="4400" dirty="0" err="1"/>
              <a:t>onboarding</a:t>
            </a:r>
            <a:endParaRPr lang="sv-SE" sz="4400" dirty="0"/>
          </a:p>
        </p:txBody>
      </p:sp>
      <p:pic>
        <p:nvPicPr>
          <p:cNvPr id="24" name="Bildobjekt 23">
            <a:extLst>
              <a:ext uri="{FF2B5EF4-FFF2-40B4-BE49-F238E27FC236}">
                <a16:creationId xmlns:a16="http://schemas.microsoft.com/office/drawing/2014/main" id="{708CD17F-DE3F-4FCD-ACF7-33AEB30DEC63}"/>
              </a:ext>
            </a:extLst>
          </p:cNvPr>
          <p:cNvPicPr>
            <a:picLocks noChangeAspect="1"/>
          </p:cNvPicPr>
          <p:nvPr/>
        </p:nvPicPr>
        <p:blipFill>
          <a:blip r:embed="rId3"/>
          <a:stretch>
            <a:fillRect/>
          </a:stretch>
        </p:blipFill>
        <p:spPr>
          <a:xfrm>
            <a:off x="252326" y="2157094"/>
            <a:ext cx="517806" cy="517806"/>
          </a:xfrm>
          <a:prstGeom prst="rect">
            <a:avLst/>
          </a:prstGeom>
        </p:spPr>
      </p:pic>
      <p:pic>
        <p:nvPicPr>
          <p:cNvPr id="25" name="Bildobjekt 24">
            <a:extLst>
              <a:ext uri="{FF2B5EF4-FFF2-40B4-BE49-F238E27FC236}">
                <a16:creationId xmlns:a16="http://schemas.microsoft.com/office/drawing/2014/main" id="{4E0607A0-D151-409C-BAA6-D06EE5DAD24A}"/>
              </a:ext>
            </a:extLst>
          </p:cNvPr>
          <p:cNvPicPr>
            <a:picLocks noChangeAspect="1"/>
          </p:cNvPicPr>
          <p:nvPr/>
        </p:nvPicPr>
        <p:blipFill>
          <a:blip r:embed="rId3"/>
          <a:stretch>
            <a:fillRect/>
          </a:stretch>
        </p:blipFill>
        <p:spPr>
          <a:xfrm>
            <a:off x="234272" y="3429000"/>
            <a:ext cx="517806" cy="517806"/>
          </a:xfrm>
          <a:prstGeom prst="rect">
            <a:avLst/>
          </a:prstGeom>
        </p:spPr>
      </p:pic>
      <p:pic>
        <p:nvPicPr>
          <p:cNvPr id="26" name="Bildobjekt 25">
            <a:extLst>
              <a:ext uri="{FF2B5EF4-FFF2-40B4-BE49-F238E27FC236}">
                <a16:creationId xmlns:a16="http://schemas.microsoft.com/office/drawing/2014/main" id="{20D1A0C5-1C24-4841-97C9-986161A85D1C}"/>
              </a:ext>
            </a:extLst>
          </p:cNvPr>
          <p:cNvPicPr>
            <a:picLocks noChangeAspect="1"/>
          </p:cNvPicPr>
          <p:nvPr/>
        </p:nvPicPr>
        <p:blipFill>
          <a:blip r:embed="rId3"/>
          <a:stretch>
            <a:fillRect/>
          </a:stretch>
        </p:blipFill>
        <p:spPr>
          <a:xfrm>
            <a:off x="252326" y="4628976"/>
            <a:ext cx="517806" cy="517806"/>
          </a:xfrm>
          <a:prstGeom prst="rect">
            <a:avLst/>
          </a:prstGeom>
        </p:spPr>
      </p:pic>
      <p:pic>
        <p:nvPicPr>
          <p:cNvPr id="28" name="Bildobjekt 27">
            <a:extLst>
              <a:ext uri="{FF2B5EF4-FFF2-40B4-BE49-F238E27FC236}">
                <a16:creationId xmlns:a16="http://schemas.microsoft.com/office/drawing/2014/main" id="{745F03A9-5150-4EC6-9FF7-3F5F9224F4BF}"/>
              </a:ext>
            </a:extLst>
          </p:cNvPr>
          <p:cNvPicPr>
            <a:picLocks noChangeAspect="1"/>
          </p:cNvPicPr>
          <p:nvPr/>
        </p:nvPicPr>
        <p:blipFill>
          <a:blip r:embed="rId3"/>
          <a:stretch>
            <a:fillRect/>
          </a:stretch>
        </p:blipFill>
        <p:spPr>
          <a:xfrm>
            <a:off x="5993213" y="3377707"/>
            <a:ext cx="517806" cy="517806"/>
          </a:xfrm>
          <a:prstGeom prst="rect">
            <a:avLst/>
          </a:prstGeom>
        </p:spPr>
      </p:pic>
      <p:sp>
        <p:nvSpPr>
          <p:cNvPr id="44" name="Rektangel 43">
            <a:extLst>
              <a:ext uri="{FF2B5EF4-FFF2-40B4-BE49-F238E27FC236}">
                <a16:creationId xmlns:a16="http://schemas.microsoft.com/office/drawing/2014/main" id="{0AA50B98-7C8C-477E-BCBD-108D6007F5E9}"/>
              </a:ext>
            </a:extLst>
          </p:cNvPr>
          <p:cNvSpPr/>
          <p:nvPr/>
        </p:nvSpPr>
        <p:spPr>
          <a:xfrm>
            <a:off x="988158" y="2217235"/>
            <a:ext cx="4506952"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45" name="textruta 44">
            <a:extLst>
              <a:ext uri="{FF2B5EF4-FFF2-40B4-BE49-F238E27FC236}">
                <a16:creationId xmlns:a16="http://schemas.microsoft.com/office/drawing/2014/main" id="{A2CD2B7A-AC95-4B87-B61B-252A02D67B80}"/>
              </a:ext>
            </a:extLst>
          </p:cNvPr>
          <p:cNvSpPr txBox="1"/>
          <p:nvPr/>
        </p:nvSpPr>
        <p:spPr>
          <a:xfrm>
            <a:off x="1100870" y="2272712"/>
            <a:ext cx="4398078" cy="464871"/>
          </a:xfrm>
          <a:prstGeom prst="rect">
            <a:avLst/>
          </a:prstGeom>
          <a:noFill/>
        </p:spPr>
        <p:txBody>
          <a:bodyPr wrap="square">
            <a:spAutoFit/>
          </a:bodyPr>
          <a:lstStyle/>
          <a:p>
            <a:pPr>
              <a:lnSpc>
                <a:spcPct val="150000"/>
              </a:lnSpc>
            </a:pPr>
            <a:r>
              <a:rPr lang="sv-SE" dirty="0">
                <a:ln w="0"/>
                <a:solidFill>
                  <a:schemeClr val="bg1"/>
                </a:solidFill>
                <a:effectLst>
                  <a:outerShdw blurRad="38100" dist="19050" dir="2700000" algn="tl" rotWithShape="0">
                    <a:schemeClr val="dk1">
                      <a:alpha val="40000"/>
                    </a:schemeClr>
                  </a:outerShdw>
                </a:effectLst>
                <a:latin typeface="Telegraf"/>
              </a:rPr>
              <a:t>Fördela ut ansvar!</a:t>
            </a:r>
          </a:p>
        </p:txBody>
      </p:sp>
      <p:sp>
        <p:nvSpPr>
          <p:cNvPr id="46" name="Rektangel 45">
            <a:extLst>
              <a:ext uri="{FF2B5EF4-FFF2-40B4-BE49-F238E27FC236}">
                <a16:creationId xmlns:a16="http://schemas.microsoft.com/office/drawing/2014/main" id="{0581CAB1-E844-4F6E-A38C-10D97A98574D}"/>
              </a:ext>
            </a:extLst>
          </p:cNvPr>
          <p:cNvSpPr/>
          <p:nvPr/>
        </p:nvSpPr>
        <p:spPr>
          <a:xfrm>
            <a:off x="993570" y="3354399"/>
            <a:ext cx="4497474"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47" name="textruta 46">
            <a:extLst>
              <a:ext uri="{FF2B5EF4-FFF2-40B4-BE49-F238E27FC236}">
                <a16:creationId xmlns:a16="http://schemas.microsoft.com/office/drawing/2014/main" id="{E851176F-6D30-4B16-911B-F69B8AB1934F}"/>
              </a:ext>
            </a:extLst>
          </p:cNvPr>
          <p:cNvSpPr txBox="1"/>
          <p:nvPr/>
        </p:nvSpPr>
        <p:spPr>
          <a:xfrm>
            <a:off x="1106281" y="3409876"/>
            <a:ext cx="4388829" cy="464871"/>
          </a:xfrm>
          <a:prstGeom prst="rect">
            <a:avLst/>
          </a:prstGeom>
          <a:noFill/>
        </p:spPr>
        <p:txBody>
          <a:bodyPr wrap="square">
            <a:spAutoFit/>
          </a:bodyPr>
          <a:lstStyle/>
          <a:p>
            <a:pPr>
              <a:lnSpc>
                <a:spcPct val="150000"/>
              </a:lnSpc>
            </a:pPr>
            <a:r>
              <a:rPr lang="sv-SE" dirty="0">
                <a:ln w="0"/>
                <a:solidFill>
                  <a:schemeClr val="bg1"/>
                </a:solidFill>
                <a:effectLst>
                  <a:outerShdw blurRad="38100" dist="19050" dir="2700000" algn="tl" rotWithShape="0">
                    <a:schemeClr val="dk1">
                      <a:alpha val="40000"/>
                    </a:schemeClr>
                  </a:outerShdw>
                </a:effectLst>
                <a:latin typeface="Telegraf"/>
              </a:rPr>
              <a:t>Sätt riktlinjer och rutiner</a:t>
            </a:r>
          </a:p>
        </p:txBody>
      </p:sp>
      <p:sp>
        <p:nvSpPr>
          <p:cNvPr id="48" name="Rektangel 47">
            <a:extLst>
              <a:ext uri="{FF2B5EF4-FFF2-40B4-BE49-F238E27FC236}">
                <a16:creationId xmlns:a16="http://schemas.microsoft.com/office/drawing/2014/main" id="{38856CCD-9ACC-46A1-A34F-F0E2318E7ABB}"/>
              </a:ext>
            </a:extLst>
          </p:cNvPr>
          <p:cNvSpPr/>
          <p:nvPr/>
        </p:nvSpPr>
        <p:spPr>
          <a:xfrm>
            <a:off x="988159" y="4471423"/>
            <a:ext cx="4498852"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49" name="textruta 48">
            <a:extLst>
              <a:ext uri="{FF2B5EF4-FFF2-40B4-BE49-F238E27FC236}">
                <a16:creationId xmlns:a16="http://schemas.microsoft.com/office/drawing/2014/main" id="{5DB1D28C-0159-403D-AE3A-68A89E153FDF}"/>
              </a:ext>
            </a:extLst>
          </p:cNvPr>
          <p:cNvSpPr txBox="1"/>
          <p:nvPr/>
        </p:nvSpPr>
        <p:spPr>
          <a:xfrm>
            <a:off x="1100871" y="4526900"/>
            <a:ext cx="4390174" cy="464871"/>
          </a:xfrm>
          <a:prstGeom prst="rect">
            <a:avLst/>
          </a:prstGeom>
          <a:noFill/>
        </p:spPr>
        <p:txBody>
          <a:bodyPr wrap="square">
            <a:spAutoFit/>
          </a:bodyPr>
          <a:lstStyle/>
          <a:p>
            <a:pPr>
              <a:lnSpc>
                <a:spcPct val="150000"/>
              </a:lnSpc>
            </a:pPr>
            <a:r>
              <a:rPr lang="sv-SE" dirty="0">
                <a:ln w="0"/>
                <a:solidFill>
                  <a:schemeClr val="bg1"/>
                </a:solidFill>
                <a:effectLst>
                  <a:outerShdw blurRad="38100" dist="19050" dir="2700000" algn="tl" rotWithShape="0">
                    <a:schemeClr val="dk1">
                      <a:alpha val="40000"/>
                    </a:schemeClr>
                  </a:outerShdw>
                </a:effectLst>
                <a:latin typeface="Telegraf"/>
              </a:rPr>
              <a:t>Fokusera på få områden i taget!</a:t>
            </a:r>
          </a:p>
        </p:txBody>
      </p:sp>
      <p:sp>
        <p:nvSpPr>
          <p:cNvPr id="50" name="Rektangel 49">
            <a:extLst>
              <a:ext uri="{FF2B5EF4-FFF2-40B4-BE49-F238E27FC236}">
                <a16:creationId xmlns:a16="http://schemas.microsoft.com/office/drawing/2014/main" id="{FB154E7B-40E5-4E40-8018-164F85BD70C1}"/>
              </a:ext>
            </a:extLst>
          </p:cNvPr>
          <p:cNvSpPr/>
          <p:nvPr/>
        </p:nvSpPr>
        <p:spPr>
          <a:xfrm>
            <a:off x="6252116" y="2211634"/>
            <a:ext cx="4401232"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51" name="textruta 50">
            <a:extLst>
              <a:ext uri="{FF2B5EF4-FFF2-40B4-BE49-F238E27FC236}">
                <a16:creationId xmlns:a16="http://schemas.microsoft.com/office/drawing/2014/main" id="{AECE46B0-43CB-4712-A68F-483A51D21AEF}"/>
              </a:ext>
            </a:extLst>
          </p:cNvPr>
          <p:cNvSpPr txBox="1"/>
          <p:nvPr/>
        </p:nvSpPr>
        <p:spPr>
          <a:xfrm>
            <a:off x="6364828" y="2267111"/>
            <a:ext cx="4294912" cy="464871"/>
          </a:xfrm>
          <a:prstGeom prst="rect">
            <a:avLst/>
          </a:prstGeom>
          <a:noFill/>
        </p:spPr>
        <p:txBody>
          <a:bodyPr wrap="square">
            <a:spAutoFit/>
          </a:bodyPr>
          <a:lstStyle/>
          <a:p>
            <a:pPr>
              <a:lnSpc>
                <a:spcPct val="150000"/>
              </a:lnSpc>
            </a:pPr>
            <a:r>
              <a:rPr lang="sv-SE" dirty="0">
                <a:ln w="0"/>
                <a:solidFill>
                  <a:schemeClr val="bg1"/>
                </a:solidFill>
                <a:effectLst>
                  <a:outerShdw blurRad="38100" dist="19050" dir="2700000" algn="tl" rotWithShape="0">
                    <a:schemeClr val="dk1">
                      <a:alpha val="40000"/>
                    </a:schemeClr>
                  </a:outerShdw>
                </a:effectLst>
                <a:latin typeface="Telegraf"/>
              </a:rPr>
              <a:t>Sätt mål!</a:t>
            </a:r>
          </a:p>
        </p:txBody>
      </p:sp>
      <p:sp>
        <p:nvSpPr>
          <p:cNvPr id="52" name="Rektangel 51">
            <a:extLst>
              <a:ext uri="{FF2B5EF4-FFF2-40B4-BE49-F238E27FC236}">
                <a16:creationId xmlns:a16="http://schemas.microsoft.com/office/drawing/2014/main" id="{1775B037-C8E5-4A2B-BBC5-77A673744238}"/>
              </a:ext>
            </a:extLst>
          </p:cNvPr>
          <p:cNvSpPr/>
          <p:nvPr/>
        </p:nvSpPr>
        <p:spPr>
          <a:xfrm>
            <a:off x="6252854" y="3314833"/>
            <a:ext cx="4400477"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53" name="textruta 52">
            <a:extLst>
              <a:ext uri="{FF2B5EF4-FFF2-40B4-BE49-F238E27FC236}">
                <a16:creationId xmlns:a16="http://schemas.microsoft.com/office/drawing/2014/main" id="{797F0772-3D1E-43CA-8217-4EE2A2FEE291}"/>
              </a:ext>
            </a:extLst>
          </p:cNvPr>
          <p:cNvSpPr txBox="1"/>
          <p:nvPr/>
        </p:nvSpPr>
        <p:spPr>
          <a:xfrm>
            <a:off x="6365565" y="3370310"/>
            <a:ext cx="4294175" cy="464871"/>
          </a:xfrm>
          <a:prstGeom prst="rect">
            <a:avLst/>
          </a:prstGeom>
          <a:noFill/>
        </p:spPr>
        <p:txBody>
          <a:bodyPr wrap="square">
            <a:spAutoFit/>
          </a:bodyPr>
          <a:lstStyle/>
          <a:p>
            <a:pPr>
              <a:lnSpc>
                <a:spcPct val="150000"/>
              </a:lnSpc>
            </a:pPr>
            <a:r>
              <a:rPr lang="sv-SE" dirty="0">
                <a:ln w="0"/>
                <a:solidFill>
                  <a:schemeClr val="bg1"/>
                </a:solidFill>
                <a:effectLst>
                  <a:outerShdw blurRad="38100" dist="19050" dir="2700000" algn="tl" rotWithShape="0">
                    <a:schemeClr val="dk1">
                      <a:alpha val="40000"/>
                    </a:schemeClr>
                  </a:outerShdw>
                </a:effectLst>
                <a:latin typeface="Telegraf"/>
              </a:rPr>
              <a:t>Möjliggör att kunna dela best </a:t>
            </a:r>
            <a:r>
              <a:rPr lang="sv-SE" dirty="0" err="1">
                <a:ln w="0"/>
                <a:solidFill>
                  <a:schemeClr val="bg1"/>
                </a:solidFill>
                <a:effectLst>
                  <a:outerShdw blurRad="38100" dist="19050" dir="2700000" algn="tl" rotWithShape="0">
                    <a:schemeClr val="dk1">
                      <a:alpha val="40000"/>
                    </a:schemeClr>
                  </a:outerShdw>
                </a:effectLst>
                <a:latin typeface="Telegraf"/>
              </a:rPr>
              <a:t>practise</a:t>
            </a:r>
            <a:endParaRPr lang="sv-SE" dirty="0">
              <a:ln w="0"/>
              <a:solidFill>
                <a:schemeClr val="bg1"/>
              </a:solidFill>
              <a:effectLst>
                <a:outerShdw blurRad="38100" dist="19050" dir="2700000" algn="tl" rotWithShape="0">
                  <a:schemeClr val="dk1">
                    <a:alpha val="40000"/>
                  </a:schemeClr>
                </a:outerShdw>
              </a:effectLst>
              <a:latin typeface="Telegraf"/>
            </a:endParaRPr>
          </a:p>
        </p:txBody>
      </p:sp>
      <p:pic>
        <p:nvPicPr>
          <p:cNvPr id="54" name="Bild 53" descr="Märke 1 med hel fyllning">
            <a:extLst>
              <a:ext uri="{FF2B5EF4-FFF2-40B4-BE49-F238E27FC236}">
                <a16:creationId xmlns:a16="http://schemas.microsoft.com/office/drawing/2014/main" id="{5CE44E4A-744F-47C8-B055-9D2839223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592" y="2309985"/>
            <a:ext cx="567416" cy="567416"/>
          </a:xfrm>
          <a:prstGeom prst="rect">
            <a:avLst/>
          </a:prstGeom>
        </p:spPr>
      </p:pic>
      <p:pic>
        <p:nvPicPr>
          <p:cNvPr id="55" name="Bild 54" descr="Bricka med hel fyllning">
            <a:extLst>
              <a:ext uri="{FF2B5EF4-FFF2-40B4-BE49-F238E27FC236}">
                <a16:creationId xmlns:a16="http://schemas.microsoft.com/office/drawing/2014/main" id="{68EB3337-E944-417B-AA1B-788073C575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592" y="3379390"/>
            <a:ext cx="567416" cy="567416"/>
          </a:xfrm>
          <a:prstGeom prst="rect">
            <a:avLst/>
          </a:prstGeom>
        </p:spPr>
      </p:pic>
      <p:pic>
        <p:nvPicPr>
          <p:cNvPr id="56" name="Bild 55" descr="Märke 3 med hel fyllning">
            <a:extLst>
              <a:ext uri="{FF2B5EF4-FFF2-40B4-BE49-F238E27FC236}">
                <a16:creationId xmlns:a16="http://schemas.microsoft.com/office/drawing/2014/main" id="{E75513F5-D9F9-4C13-9464-8A916CF937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3869" y="4473904"/>
            <a:ext cx="570862" cy="570862"/>
          </a:xfrm>
          <a:prstGeom prst="rect">
            <a:avLst/>
          </a:prstGeom>
        </p:spPr>
      </p:pic>
      <p:pic>
        <p:nvPicPr>
          <p:cNvPr id="57" name="Bild 56" descr="Märke 4 med hel fyllning">
            <a:extLst>
              <a:ext uri="{FF2B5EF4-FFF2-40B4-BE49-F238E27FC236}">
                <a16:creationId xmlns:a16="http://schemas.microsoft.com/office/drawing/2014/main" id="{C3AC86A6-59B7-4D4F-BFA8-72E0F2F370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86263" y="2271261"/>
            <a:ext cx="570862" cy="570862"/>
          </a:xfrm>
          <a:prstGeom prst="rect">
            <a:avLst/>
          </a:prstGeom>
        </p:spPr>
      </p:pic>
      <p:pic>
        <p:nvPicPr>
          <p:cNvPr id="58" name="Bild 57" descr="Märke 5 med hel fyllning">
            <a:extLst>
              <a:ext uri="{FF2B5EF4-FFF2-40B4-BE49-F238E27FC236}">
                <a16:creationId xmlns:a16="http://schemas.microsoft.com/office/drawing/2014/main" id="{089C822B-FD87-4296-AA25-49DB1DE8F6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03755" y="3409738"/>
            <a:ext cx="570862" cy="570862"/>
          </a:xfrm>
          <a:prstGeom prst="rect">
            <a:avLst/>
          </a:prstGeom>
        </p:spPr>
      </p:pic>
      <p:pic>
        <p:nvPicPr>
          <p:cNvPr id="41" name="Bildobjekt 40">
            <a:extLst>
              <a:ext uri="{FF2B5EF4-FFF2-40B4-BE49-F238E27FC236}">
                <a16:creationId xmlns:a16="http://schemas.microsoft.com/office/drawing/2014/main" id="{D691AF4C-3525-4AD9-91F8-F435752EC104}"/>
              </a:ext>
            </a:extLst>
          </p:cNvPr>
          <p:cNvPicPr>
            <a:picLocks noChangeAspect="1"/>
          </p:cNvPicPr>
          <p:nvPr/>
        </p:nvPicPr>
        <p:blipFill>
          <a:blip r:embed="rId14">
            <a:alphaModFix amt="7000"/>
          </a:blip>
          <a:stretch>
            <a:fillRect/>
          </a:stretch>
        </p:blipFill>
        <p:spPr>
          <a:xfrm rot="15062299">
            <a:off x="5677422" y="2857819"/>
            <a:ext cx="6047482" cy="5373350"/>
          </a:xfrm>
          <a:prstGeom prst="rect">
            <a:avLst/>
          </a:prstGeom>
        </p:spPr>
      </p:pic>
      <p:sp>
        <p:nvSpPr>
          <p:cNvPr id="59" name="Pil: höger 58">
            <a:extLst>
              <a:ext uri="{FF2B5EF4-FFF2-40B4-BE49-F238E27FC236}">
                <a16:creationId xmlns:a16="http://schemas.microsoft.com/office/drawing/2014/main" id="{B3CAD123-1F86-4B25-9721-34BDCEC5DBD5}"/>
              </a:ext>
            </a:extLst>
          </p:cNvPr>
          <p:cNvSpPr/>
          <p:nvPr/>
        </p:nvSpPr>
        <p:spPr>
          <a:xfrm>
            <a:off x="9949840" y="5120084"/>
            <a:ext cx="1197795" cy="665767"/>
          </a:xfrm>
          <a:prstGeom prst="rightArrow">
            <a:avLst/>
          </a:prstGeom>
          <a:solidFill>
            <a:srgbClr val="D3D3E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390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Bildobjekt 41">
            <a:extLst>
              <a:ext uri="{FF2B5EF4-FFF2-40B4-BE49-F238E27FC236}">
                <a16:creationId xmlns:a16="http://schemas.microsoft.com/office/drawing/2014/main" id="{0D9F256A-ACA2-47DE-990E-261AB6B31E8F}"/>
              </a:ext>
            </a:extLst>
          </p:cNvPr>
          <p:cNvPicPr>
            <a:picLocks noChangeAspect="1"/>
          </p:cNvPicPr>
          <p:nvPr/>
        </p:nvPicPr>
        <p:blipFill>
          <a:blip r:embed="rId3">
            <a:alphaModFix amt="7000"/>
          </a:blip>
          <a:stretch>
            <a:fillRect/>
          </a:stretch>
        </p:blipFill>
        <p:spPr>
          <a:xfrm rot="15062299">
            <a:off x="-1685865" y="2424602"/>
            <a:ext cx="5358331" cy="4761020"/>
          </a:xfrm>
          <a:prstGeom prst="rect">
            <a:avLst/>
          </a:prstGeom>
        </p:spPr>
      </p:pic>
      <p:pic>
        <p:nvPicPr>
          <p:cNvPr id="24" name="Bildobjekt 23">
            <a:extLst>
              <a:ext uri="{FF2B5EF4-FFF2-40B4-BE49-F238E27FC236}">
                <a16:creationId xmlns:a16="http://schemas.microsoft.com/office/drawing/2014/main" id="{708CD17F-DE3F-4FCD-ACF7-33AEB30DEC63}"/>
              </a:ext>
            </a:extLst>
          </p:cNvPr>
          <p:cNvPicPr>
            <a:picLocks noChangeAspect="1"/>
          </p:cNvPicPr>
          <p:nvPr/>
        </p:nvPicPr>
        <p:blipFill>
          <a:blip r:embed="rId4"/>
          <a:stretch>
            <a:fillRect/>
          </a:stretch>
        </p:blipFill>
        <p:spPr>
          <a:xfrm>
            <a:off x="344793" y="1347968"/>
            <a:ext cx="517806" cy="517806"/>
          </a:xfrm>
          <a:prstGeom prst="rect">
            <a:avLst/>
          </a:prstGeom>
        </p:spPr>
      </p:pic>
      <p:sp>
        <p:nvSpPr>
          <p:cNvPr id="4" name="Rektangel 3">
            <a:extLst>
              <a:ext uri="{FF2B5EF4-FFF2-40B4-BE49-F238E27FC236}">
                <a16:creationId xmlns:a16="http://schemas.microsoft.com/office/drawing/2014/main" id="{D696F879-EDA0-4C9F-BDB1-4A89AE65385E}"/>
              </a:ext>
            </a:extLst>
          </p:cNvPr>
          <p:cNvSpPr/>
          <p:nvPr/>
        </p:nvSpPr>
        <p:spPr>
          <a:xfrm>
            <a:off x="1049657" y="2591575"/>
            <a:ext cx="8341295" cy="3236504"/>
          </a:xfrm>
          <a:prstGeom prst="rect">
            <a:avLst/>
          </a:prstGeom>
          <a:solidFill>
            <a:srgbClr val="41405D"/>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7" name="textruta 36">
            <a:extLst>
              <a:ext uri="{FF2B5EF4-FFF2-40B4-BE49-F238E27FC236}">
                <a16:creationId xmlns:a16="http://schemas.microsoft.com/office/drawing/2014/main" id="{84117D3D-D2BB-4A2D-9209-4D6F829F1A40}"/>
              </a:ext>
            </a:extLst>
          </p:cNvPr>
          <p:cNvSpPr txBox="1"/>
          <p:nvPr/>
        </p:nvSpPr>
        <p:spPr>
          <a:xfrm>
            <a:off x="1474089" y="3539724"/>
            <a:ext cx="7492429" cy="1200329"/>
          </a:xfrm>
          <a:prstGeom prst="rect">
            <a:avLst/>
          </a:prstGeom>
          <a:noFill/>
        </p:spPr>
        <p:txBody>
          <a:bodyPr wrap="square">
            <a:spAutoFit/>
          </a:bodyPr>
          <a:lstStyle/>
          <a:p>
            <a:r>
              <a:rPr lang="sv-SE" sz="1800" dirty="0">
                <a:solidFill>
                  <a:schemeClr val="bg1"/>
                </a:solidFill>
                <a:latin typeface="Telegraf" panose="00000500000000000000" pitchFamily="2" charset="0"/>
              </a:rPr>
              <a:t>Era chefer är de som är närmast era medarbetare, så låt dem vara med från början! Fördela ägandeskapet och få cheferna att förstå fördelarna med att investera och använda verktyget. Era chefer ska vara ambassadörer!</a:t>
            </a:r>
          </a:p>
        </p:txBody>
      </p:sp>
      <p:sp>
        <p:nvSpPr>
          <p:cNvPr id="7" name="Rektangel 6">
            <a:extLst>
              <a:ext uri="{FF2B5EF4-FFF2-40B4-BE49-F238E27FC236}">
                <a16:creationId xmlns:a16="http://schemas.microsoft.com/office/drawing/2014/main" id="{9E3AB60A-E976-4C02-A3AF-28FD18F40836}"/>
              </a:ext>
            </a:extLst>
          </p:cNvPr>
          <p:cNvSpPr/>
          <p:nvPr/>
        </p:nvSpPr>
        <p:spPr>
          <a:xfrm>
            <a:off x="1049657" y="1626436"/>
            <a:ext cx="4665788"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0" name="textruta 29">
            <a:extLst>
              <a:ext uri="{FF2B5EF4-FFF2-40B4-BE49-F238E27FC236}">
                <a16:creationId xmlns:a16="http://schemas.microsoft.com/office/drawing/2014/main" id="{6B97B019-B06C-45C5-8D31-7EA981145E78}"/>
              </a:ext>
            </a:extLst>
          </p:cNvPr>
          <p:cNvSpPr txBox="1"/>
          <p:nvPr/>
        </p:nvSpPr>
        <p:spPr>
          <a:xfrm>
            <a:off x="1162368" y="1681913"/>
            <a:ext cx="4553077" cy="506292"/>
          </a:xfrm>
          <a:prstGeom prst="rect">
            <a:avLst/>
          </a:prstGeom>
          <a:noFill/>
        </p:spPr>
        <p:txBody>
          <a:bodyPr wrap="square">
            <a:spAutoFit/>
          </a:bodyPr>
          <a:lstStyle/>
          <a:p>
            <a:pPr>
              <a:lnSpc>
                <a:spcPct val="150000"/>
              </a:lnSpc>
            </a:pPr>
            <a:r>
              <a:rPr lang="sv-SE" sz="2000" dirty="0">
                <a:ln w="0"/>
                <a:solidFill>
                  <a:schemeClr val="bg1"/>
                </a:solidFill>
                <a:effectLst>
                  <a:outerShdw blurRad="38100" dist="19050" dir="2700000" algn="tl" rotWithShape="0">
                    <a:schemeClr val="dk1">
                      <a:alpha val="40000"/>
                    </a:schemeClr>
                  </a:outerShdw>
                </a:effectLst>
                <a:latin typeface="Telegraf"/>
              </a:rPr>
              <a:t>Fördela ut ansvar!</a:t>
            </a:r>
          </a:p>
        </p:txBody>
      </p:sp>
      <p:sp>
        <p:nvSpPr>
          <p:cNvPr id="41" name="Rubrik 4">
            <a:extLst>
              <a:ext uri="{FF2B5EF4-FFF2-40B4-BE49-F238E27FC236}">
                <a16:creationId xmlns:a16="http://schemas.microsoft.com/office/drawing/2014/main" id="{6C121B8C-CE7C-4B92-923E-35F731A80C60}"/>
              </a:ext>
            </a:extLst>
          </p:cNvPr>
          <p:cNvSpPr>
            <a:spLocks noGrp="1"/>
          </p:cNvSpPr>
          <p:nvPr>
            <p:ph type="title"/>
          </p:nvPr>
        </p:nvSpPr>
        <p:spPr>
          <a:xfrm>
            <a:off x="478795" y="191247"/>
            <a:ext cx="11547933" cy="1702423"/>
          </a:xfrm>
        </p:spPr>
        <p:txBody>
          <a:bodyPr/>
          <a:lstStyle/>
          <a:p>
            <a:r>
              <a:rPr lang="sv-SE" sz="4400" dirty="0"/>
              <a:t>5 steg för en lyckad </a:t>
            </a:r>
            <a:r>
              <a:rPr lang="sv-SE" sz="4400" dirty="0" err="1"/>
              <a:t>onboarding</a:t>
            </a:r>
            <a:endParaRPr lang="sv-SE" sz="4400" dirty="0"/>
          </a:p>
        </p:txBody>
      </p:sp>
      <p:pic>
        <p:nvPicPr>
          <p:cNvPr id="43" name="Bild 42" descr="Märke 1 med hel fyllning">
            <a:extLst>
              <a:ext uri="{FF2B5EF4-FFF2-40B4-BE49-F238E27FC236}">
                <a16:creationId xmlns:a16="http://schemas.microsoft.com/office/drawing/2014/main" id="{34E02334-81E2-4CDC-9180-32BE329C57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4194" y="-939126"/>
            <a:ext cx="5665589" cy="5665589"/>
          </a:xfrm>
          <a:prstGeom prst="rect">
            <a:avLst/>
          </a:prstGeom>
        </p:spPr>
      </p:pic>
    </p:spTree>
    <p:extLst>
      <p:ext uri="{BB962C8B-B14F-4D97-AF65-F5344CB8AC3E}">
        <p14:creationId xmlns:p14="http://schemas.microsoft.com/office/powerpoint/2010/main" val="187254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B2779878-32AD-4FBA-9EDF-BC8CD7727DF0}"/>
              </a:ext>
            </a:extLst>
          </p:cNvPr>
          <p:cNvPicPr>
            <a:picLocks noChangeAspect="1"/>
          </p:cNvPicPr>
          <p:nvPr/>
        </p:nvPicPr>
        <p:blipFill>
          <a:blip r:embed="rId3">
            <a:alphaModFix amt="7000"/>
          </a:blip>
          <a:stretch>
            <a:fillRect/>
          </a:stretch>
        </p:blipFill>
        <p:spPr>
          <a:xfrm rot="15062299">
            <a:off x="-1685865" y="2424602"/>
            <a:ext cx="5358331" cy="4761020"/>
          </a:xfrm>
          <a:prstGeom prst="rect">
            <a:avLst/>
          </a:prstGeom>
        </p:spPr>
      </p:pic>
      <p:sp>
        <p:nvSpPr>
          <p:cNvPr id="4" name="Rektangel 3">
            <a:extLst>
              <a:ext uri="{FF2B5EF4-FFF2-40B4-BE49-F238E27FC236}">
                <a16:creationId xmlns:a16="http://schemas.microsoft.com/office/drawing/2014/main" id="{D696F879-EDA0-4C9F-BDB1-4A89AE65385E}"/>
              </a:ext>
            </a:extLst>
          </p:cNvPr>
          <p:cNvSpPr/>
          <p:nvPr/>
        </p:nvSpPr>
        <p:spPr>
          <a:xfrm>
            <a:off x="1049657" y="2591575"/>
            <a:ext cx="8341295" cy="3236504"/>
          </a:xfrm>
          <a:prstGeom prst="rect">
            <a:avLst/>
          </a:prstGeom>
          <a:solidFill>
            <a:srgbClr val="41405D"/>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7" name="textruta 36">
            <a:extLst>
              <a:ext uri="{FF2B5EF4-FFF2-40B4-BE49-F238E27FC236}">
                <a16:creationId xmlns:a16="http://schemas.microsoft.com/office/drawing/2014/main" id="{84117D3D-D2BB-4A2D-9209-4D6F829F1A40}"/>
              </a:ext>
            </a:extLst>
          </p:cNvPr>
          <p:cNvSpPr txBox="1"/>
          <p:nvPr/>
        </p:nvSpPr>
        <p:spPr>
          <a:xfrm>
            <a:off x="1162368" y="3328859"/>
            <a:ext cx="7492429" cy="1477328"/>
          </a:xfrm>
          <a:prstGeom prst="rect">
            <a:avLst/>
          </a:prstGeom>
          <a:noFill/>
        </p:spPr>
        <p:txBody>
          <a:bodyPr wrap="square">
            <a:spAutoFit/>
          </a:bodyPr>
          <a:lstStyle/>
          <a:p>
            <a:r>
              <a:rPr lang="sv-SE" sz="1800" dirty="0">
                <a:solidFill>
                  <a:schemeClr val="bg1"/>
                </a:solidFill>
                <a:latin typeface="Telegraf" panose="00000500000000000000" pitchFamily="2" charset="0"/>
              </a:rPr>
              <a:t>Sätt tydliga riktlinjer och rutiner för hur ni som organisation ska arbeta med </a:t>
            </a:r>
            <a:r>
              <a:rPr lang="sv-SE" sz="1800" dirty="0" err="1">
                <a:solidFill>
                  <a:schemeClr val="bg1"/>
                </a:solidFill>
                <a:latin typeface="Telegraf" panose="00000500000000000000" pitchFamily="2" charset="0"/>
              </a:rPr>
              <a:t>datan</a:t>
            </a:r>
            <a:r>
              <a:rPr lang="sv-SE" sz="1800" dirty="0">
                <a:solidFill>
                  <a:schemeClr val="bg1"/>
                </a:solidFill>
                <a:latin typeface="Telegraf" panose="00000500000000000000" pitchFamily="2" charset="0"/>
              </a:rPr>
              <a:t>! För att upprätthålla en hög nivå av svarsfrekvens och engagemang från era medarbetare bör ni arbeta med </a:t>
            </a:r>
            <a:r>
              <a:rPr lang="sv-SE" sz="1800" dirty="0" err="1">
                <a:solidFill>
                  <a:schemeClr val="bg1"/>
                </a:solidFill>
                <a:latin typeface="Telegraf" panose="00000500000000000000" pitchFamily="2" charset="0"/>
              </a:rPr>
              <a:t>datan</a:t>
            </a:r>
            <a:r>
              <a:rPr lang="sv-SE" sz="1800" dirty="0">
                <a:solidFill>
                  <a:schemeClr val="bg1"/>
                </a:solidFill>
                <a:latin typeface="Telegraf" panose="00000500000000000000" pitchFamily="2" charset="0"/>
              </a:rPr>
              <a:t> regelbundet så att input från era anställda kan leda till handlingar. Detta kan vara veckovis, månadsvis eller mindre frekvent än så.</a:t>
            </a:r>
            <a:endParaRPr lang="en-US" sz="1800" dirty="0">
              <a:solidFill>
                <a:schemeClr val="bg1"/>
              </a:solidFill>
              <a:latin typeface="Telegraf" panose="00000500000000000000" pitchFamily="2" charset="0"/>
            </a:endParaRPr>
          </a:p>
        </p:txBody>
      </p:sp>
      <p:sp>
        <p:nvSpPr>
          <p:cNvPr id="7" name="Rektangel 6">
            <a:extLst>
              <a:ext uri="{FF2B5EF4-FFF2-40B4-BE49-F238E27FC236}">
                <a16:creationId xmlns:a16="http://schemas.microsoft.com/office/drawing/2014/main" id="{9E3AB60A-E976-4C02-A3AF-28FD18F40836}"/>
              </a:ext>
            </a:extLst>
          </p:cNvPr>
          <p:cNvSpPr/>
          <p:nvPr/>
        </p:nvSpPr>
        <p:spPr>
          <a:xfrm>
            <a:off x="1049657" y="1626436"/>
            <a:ext cx="4665788"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0" name="textruta 29">
            <a:extLst>
              <a:ext uri="{FF2B5EF4-FFF2-40B4-BE49-F238E27FC236}">
                <a16:creationId xmlns:a16="http://schemas.microsoft.com/office/drawing/2014/main" id="{6B97B019-B06C-45C5-8D31-7EA981145E78}"/>
              </a:ext>
            </a:extLst>
          </p:cNvPr>
          <p:cNvSpPr txBox="1"/>
          <p:nvPr/>
        </p:nvSpPr>
        <p:spPr>
          <a:xfrm>
            <a:off x="1162368" y="1681913"/>
            <a:ext cx="4553077" cy="506292"/>
          </a:xfrm>
          <a:prstGeom prst="rect">
            <a:avLst/>
          </a:prstGeom>
          <a:noFill/>
        </p:spPr>
        <p:txBody>
          <a:bodyPr wrap="square">
            <a:spAutoFit/>
          </a:bodyPr>
          <a:lstStyle/>
          <a:p>
            <a:pPr>
              <a:lnSpc>
                <a:spcPct val="150000"/>
              </a:lnSpc>
            </a:pPr>
            <a:r>
              <a:rPr lang="sv-SE" sz="2000" dirty="0">
                <a:ln w="0"/>
                <a:solidFill>
                  <a:schemeClr val="bg1"/>
                </a:solidFill>
                <a:effectLst>
                  <a:outerShdw blurRad="38100" dist="19050" dir="2700000" algn="tl" rotWithShape="0">
                    <a:schemeClr val="dk1">
                      <a:alpha val="40000"/>
                    </a:schemeClr>
                  </a:outerShdw>
                </a:effectLst>
                <a:latin typeface="Telegraf"/>
              </a:rPr>
              <a:t>Sätt riktlinjer och rutiner</a:t>
            </a:r>
          </a:p>
        </p:txBody>
      </p:sp>
      <p:sp>
        <p:nvSpPr>
          <p:cNvPr id="41" name="Rubrik 4">
            <a:extLst>
              <a:ext uri="{FF2B5EF4-FFF2-40B4-BE49-F238E27FC236}">
                <a16:creationId xmlns:a16="http://schemas.microsoft.com/office/drawing/2014/main" id="{6C121B8C-CE7C-4B92-923E-35F731A80C60}"/>
              </a:ext>
            </a:extLst>
          </p:cNvPr>
          <p:cNvSpPr>
            <a:spLocks noGrp="1"/>
          </p:cNvSpPr>
          <p:nvPr>
            <p:ph type="title"/>
          </p:nvPr>
        </p:nvSpPr>
        <p:spPr>
          <a:xfrm>
            <a:off x="478795" y="191247"/>
            <a:ext cx="11547933" cy="1702423"/>
          </a:xfrm>
        </p:spPr>
        <p:txBody>
          <a:bodyPr/>
          <a:lstStyle/>
          <a:p>
            <a:r>
              <a:rPr lang="sv-SE" sz="4400" dirty="0"/>
              <a:t>5 steg för en lyckad </a:t>
            </a:r>
            <a:r>
              <a:rPr lang="sv-SE" sz="4400" dirty="0" err="1"/>
              <a:t>onboarding</a:t>
            </a:r>
            <a:endParaRPr lang="sv-SE" sz="4400" dirty="0"/>
          </a:p>
        </p:txBody>
      </p:sp>
      <p:pic>
        <p:nvPicPr>
          <p:cNvPr id="14" name="Bild 13" descr="Bricka med hel fyllning">
            <a:extLst>
              <a:ext uri="{FF2B5EF4-FFF2-40B4-BE49-F238E27FC236}">
                <a16:creationId xmlns:a16="http://schemas.microsoft.com/office/drawing/2014/main" id="{E465D3A0-102F-4648-A2C7-AC6071F93C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4194" y="-939126"/>
            <a:ext cx="5665589" cy="5665589"/>
          </a:xfrm>
          <a:prstGeom prst="rect">
            <a:avLst/>
          </a:prstGeom>
        </p:spPr>
      </p:pic>
    </p:spTree>
    <p:extLst>
      <p:ext uri="{BB962C8B-B14F-4D97-AF65-F5344CB8AC3E}">
        <p14:creationId xmlns:p14="http://schemas.microsoft.com/office/powerpoint/2010/main" val="133463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dobjekt 38">
            <a:extLst>
              <a:ext uri="{FF2B5EF4-FFF2-40B4-BE49-F238E27FC236}">
                <a16:creationId xmlns:a16="http://schemas.microsoft.com/office/drawing/2014/main" id="{3B98D1E5-5306-4CEE-9A19-B5EC9E25BE0B}"/>
              </a:ext>
            </a:extLst>
          </p:cNvPr>
          <p:cNvPicPr>
            <a:picLocks noChangeAspect="1"/>
          </p:cNvPicPr>
          <p:nvPr/>
        </p:nvPicPr>
        <p:blipFill>
          <a:blip r:embed="rId3">
            <a:alphaModFix amt="7000"/>
          </a:blip>
          <a:stretch>
            <a:fillRect/>
          </a:stretch>
        </p:blipFill>
        <p:spPr>
          <a:xfrm rot="15062299">
            <a:off x="-1685865" y="2424602"/>
            <a:ext cx="5358331" cy="4761020"/>
          </a:xfrm>
          <a:prstGeom prst="rect">
            <a:avLst/>
          </a:prstGeom>
        </p:spPr>
      </p:pic>
      <p:sp>
        <p:nvSpPr>
          <p:cNvPr id="4" name="Rektangel 3">
            <a:extLst>
              <a:ext uri="{FF2B5EF4-FFF2-40B4-BE49-F238E27FC236}">
                <a16:creationId xmlns:a16="http://schemas.microsoft.com/office/drawing/2014/main" id="{D696F879-EDA0-4C9F-BDB1-4A89AE65385E}"/>
              </a:ext>
            </a:extLst>
          </p:cNvPr>
          <p:cNvSpPr/>
          <p:nvPr/>
        </p:nvSpPr>
        <p:spPr>
          <a:xfrm>
            <a:off x="1049657" y="2591575"/>
            <a:ext cx="8341295" cy="3236504"/>
          </a:xfrm>
          <a:prstGeom prst="rect">
            <a:avLst/>
          </a:prstGeom>
          <a:solidFill>
            <a:srgbClr val="41405D"/>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7" name="textruta 36">
            <a:extLst>
              <a:ext uri="{FF2B5EF4-FFF2-40B4-BE49-F238E27FC236}">
                <a16:creationId xmlns:a16="http://schemas.microsoft.com/office/drawing/2014/main" id="{84117D3D-D2BB-4A2D-9209-4D6F829F1A40}"/>
              </a:ext>
            </a:extLst>
          </p:cNvPr>
          <p:cNvSpPr txBox="1"/>
          <p:nvPr/>
        </p:nvSpPr>
        <p:spPr>
          <a:xfrm>
            <a:off x="1247429" y="3116045"/>
            <a:ext cx="7492429" cy="2308324"/>
          </a:xfrm>
          <a:prstGeom prst="rect">
            <a:avLst/>
          </a:prstGeom>
          <a:noFill/>
        </p:spPr>
        <p:txBody>
          <a:bodyPr wrap="square">
            <a:spAutoFit/>
          </a:bodyPr>
          <a:lstStyle/>
          <a:p>
            <a:r>
              <a:rPr lang="sv-SE" sz="1800" dirty="0">
                <a:solidFill>
                  <a:schemeClr val="bg1"/>
                </a:solidFill>
                <a:latin typeface="Telegraf" panose="00000500000000000000" pitchFamily="2" charset="0"/>
              </a:rPr>
              <a:t>Arbeta med fokusområden på team- och organisationsnivå. På teamnivå bör chefen för det teamet vara den som ansvarar för att identifiera fokusområden. Det kan vara områden som de som team skulle vilja utveckla tillsammans. På organisationsnivå kan fokusområdena ligga i linje med exempelvis era </a:t>
            </a:r>
            <a:r>
              <a:rPr lang="sv-SE" sz="1800" dirty="0" err="1">
                <a:solidFill>
                  <a:schemeClr val="bg1"/>
                </a:solidFill>
                <a:latin typeface="Telegraf" panose="00000500000000000000" pitchFamily="2" charset="0"/>
              </a:rPr>
              <a:t>OKR:s</a:t>
            </a:r>
            <a:r>
              <a:rPr lang="sv-SE" sz="1800" dirty="0">
                <a:solidFill>
                  <a:schemeClr val="bg1"/>
                </a:solidFill>
                <a:latin typeface="Telegraf" panose="00000500000000000000" pitchFamily="2" charset="0"/>
              </a:rPr>
              <a:t> eller värderingar som ni arbetar med i er organisation. Fokusområdena kan ändras regelbundet, till exempel kvartalsvis eller en gång i halvåret.</a:t>
            </a:r>
            <a:endParaRPr lang="en-US" sz="1800" dirty="0">
              <a:solidFill>
                <a:schemeClr val="bg1"/>
              </a:solidFill>
              <a:latin typeface="Telegraf" panose="00000500000000000000" pitchFamily="2" charset="0"/>
            </a:endParaRPr>
          </a:p>
        </p:txBody>
      </p:sp>
      <p:sp>
        <p:nvSpPr>
          <p:cNvPr id="7" name="Rektangel 6">
            <a:extLst>
              <a:ext uri="{FF2B5EF4-FFF2-40B4-BE49-F238E27FC236}">
                <a16:creationId xmlns:a16="http://schemas.microsoft.com/office/drawing/2014/main" id="{9E3AB60A-E976-4C02-A3AF-28FD18F40836}"/>
              </a:ext>
            </a:extLst>
          </p:cNvPr>
          <p:cNvSpPr/>
          <p:nvPr/>
        </p:nvSpPr>
        <p:spPr>
          <a:xfrm>
            <a:off x="1049657" y="1626436"/>
            <a:ext cx="4665788"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0" name="textruta 29">
            <a:extLst>
              <a:ext uri="{FF2B5EF4-FFF2-40B4-BE49-F238E27FC236}">
                <a16:creationId xmlns:a16="http://schemas.microsoft.com/office/drawing/2014/main" id="{6B97B019-B06C-45C5-8D31-7EA981145E78}"/>
              </a:ext>
            </a:extLst>
          </p:cNvPr>
          <p:cNvSpPr txBox="1"/>
          <p:nvPr/>
        </p:nvSpPr>
        <p:spPr>
          <a:xfrm>
            <a:off x="1162368" y="1681913"/>
            <a:ext cx="4553077" cy="506292"/>
          </a:xfrm>
          <a:prstGeom prst="rect">
            <a:avLst/>
          </a:prstGeom>
          <a:noFill/>
        </p:spPr>
        <p:txBody>
          <a:bodyPr wrap="square">
            <a:spAutoFit/>
          </a:bodyPr>
          <a:lstStyle/>
          <a:p>
            <a:pPr>
              <a:lnSpc>
                <a:spcPct val="150000"/>
              </a:lnSpc>
            </a:pPr>
            <a:r>
              <a:rPr lang="sv-SE" sz="2000" dirty="0">
                <a:ln w="0"/>
                <a:solidFill>
                  <a:schemeClr val="bg1"/>
                </a:solidFill>
                <a:effectLst>
                  <a:outerShdw blurRad="38100" dist="19050" dir="2700000" algn="tl" rotWithShape="0">
                    <a:schemeClr val="dk1">
                      <a:alpha val="40000"/>
                    </a:schemeClr>
                  </a:outerShdw>
                </a:effectLst>
                <a:latin typeface="Telegraf"/>
              </a:rPr>
              <a:t>Fokusera på få områden i taget!</a:t>
            </a:r>
          </a:p>
        </p:txBody>
      </p:sp>
      <p:sp>
        <p:nvSpPr>
          <p:cNvPr id="41" name="Rubrik 4">
            <a:extLst>
              <a:ext uri="{FF2B5EF4-FFF2-40B4-BE49-F238E27FC236}">
                <a16:creationId xmlns:a16="http://schemas.microsoft.com/office/drawing/2014/main" id="{6C121B8C-CE7C-4B92-923E-35F731A80C60}"/>
              </a:ext>
            </a:extLst>
          </p:cNvPr>
          <p:cNvSpPr>
            <a:spLocks noGrp="1"/>
          </p:cNvSpPr>
          <p:nvPr>
            <p:ph type="title"/>
          </p:nvPr>
        </p:nvSpPr>
        <p:spPr>
          <a:xfrm>
            <a:off x="478795" y="191247"/>
            <a:ext cx="11547933" cy="1702423"/>
          </a:xfrm>
        </p:spPr>
        <p:txBody>
          <a:bodyPr/>
          <a:lstStyle/>
          <a:p>
            <a:r>
              <a:rPr lang="sv-SE" sz="4400" dirty="0"/>
              <a:t>5 steg för en lyckad </a:t>
            </a:r>
            <a:r>
              <a:rPr lang="sv-SE" sz="4400" dirty="0" err="1"/>
              <a:t>onboarding</a:t>
            </a:r>
            <a:endParaRPr lang="sv-SE" sz="4400" dirty="0"/>
          </a:p>
        </p:txBody>
      </p:sp>
      <p:pic>
        <p:nvPicPr>
          <p:cNvPr id="5" name="Bild 4" descr="Märke 3 med hel fyllning">
            <a:extLst>
              <a:ext uri="{FF2B5EF4-FFF2-40B4-BE49-F238E27FC236}">
                <a16:creationId xmlns:a16="http://schemas.microsoft.com/office/drawing/2014/main" id="{52C6D4E4-1D6D-4769-A962-A428D077B610}"/>
              </a:ext>
            </a:extLst>
          </p:cNvPr>
          <p:cNvPicPr>
            <a:picLocks noChangeAspect="1"/>
          </p:cNvPicPr>
          <p:nvPr/>
        </p:nvPicPr>
        <p:blipFill>
          <a:blip r:embed="rId4">
            <a:alphaModFix amt="35000"/>
            <a:extLst>
              <a:ext uri="{96DAC541-7B7A-43D3-8B79-37D633B846F1}">
                <asvg:svgBlip xmlns:asvg="http://schemas.microsoft.com/office/drawing/2016/SVG/main" r:embed="rId5"/>
              </a:ext>
            </a:extLst>
          </a:blip>
          <a:stretch>
            <a:fillRect/>
          </a:stretch>
        </p:blipFill>
        <p:spPr>
          <a:xfrm>
            <a:off x="7474194" y="-939125"/>
            <a:ext cx="5665589" cy="5665589"/>
          </a:xfrm>
          <a:prstGeom prst="rect">
            <a:avLst/>
          </a:prstGeom>
        </p:spPr>
      </p:pic>
    </p:spTree>
    <p:extLst>
      <p:ext uri="{BB962C8B-B14F-4D97-AF65-F5344CB8AC3E}">
        <p14:creationId xmlns:p14="http://schemas.microsoft.com/office/powerpoint/2010/main" val="38209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4A50D5EA-DF2C-4DCC-BE39-0EFFE59CF3B1}"/>
              </a:ext>
            </a:extLst>
          </p:cNvPr>
          <p:cNvPicPr>
            <a:picLocks noChangeAspect="1"/>
          </p:cNvPicPr>
          <p:nvPr/>
        </p:nvPicPr>
        <p:blipFill>
          <a:blip r:embed="rId3">
            <a:alphaModFix amt="7000"/>
          </a:blip>
          <a:stretch>
            <a:fillRect/>
          </a:stretch>
        </p:blipFill>
        <p:spPr>
          <a:xfrm rot="15062299">
            <a:off x="-1685865" y="2424602"/>
            <a:ext cx="5358331" cy="4761020"/>
          </a:xfrm>
          <a:prstGeom prst="rect">
            <a:avLst/>
          </a:prstGeom>
        </p:spPr>
      </p:pic>
      <p:sp>
        <p:nvSpPr>
          <p:cNvPr id="4" name="Rektangel 3">
            <a:extLst>
              <a:ext uri="{FF2B5EF4-FFF2-40B4-BE49-F238E27FC236}">
                <a16:creationId xmlns:a16="http://schemas.microsoft.com/office/drawing/2014/main" id="{D696F879-EDA0-4C9F-BDB1-4A89AE65385E}"/>
              </a:ext>
            </a:extLst>
          </p:cNvPr>
          <p:cNvSpPr/>
          <p:nvPr/>
        </p:nvSpPr>
        <p:spPr>
          <a:xfrm>
            <a:off x="1049657" y="2591575"/>
            <a:ext cx="8341295" cy="3236504"/>
          </a:xfrm>
          <a:prstGeom prst="rect">
            <a:avLst/>
          </a:prstGeom>
          <a:solidFill>
            <a:srgbClr val="41405D"/>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7" name="textruta 36">
            <a:extLst>
              <a:ext uri="{FF2B5EF4-FFF2-40B4-BE49-F238E27FC236}">
                <a16:creationId xmlns:a16="http://schemas.microsoft.com/office/drawing/2014/main" id="{84117D3D-D2BB-4A2D-9209-4D6F829F1A40}"/>
              </a:ext>
            </a:extLst>
          </p:cNvPr>
          <p:cNvSpPr txBox="1"/>
          <p:nvPr/>
        </p:nvSpPr>
        <p:spPr>
          <a:xfrm>
            <a:off x="1169104" y="3245946"/>
            <a:ext cx="7492429" cy="2031325"/>
          </a:xfrm>
          <a:prstGeom prst="rect">
            <a:avLst/>
          </a:prstGeom>
          <a:noFill/>
        </p:spPr>
        <p:txBody>
          <a:bodyPr wrap="square">
            <a:spAutoFit/>
          </a:bodyPr>
          <a:lstStyle/>
          <a:p>
            <a:r>
              <a:rPr lang="sv-SE" sz="1800" dirty="0">
                <a:solidFill>
                  <a:schemeClr val="bg1"/>
                </a:solidFill>
                <a:latin typeface="Telegraf" panose="00000500000000000000" pitchFamily="2" charset="0"/>
              </a:rPr>
              <a:t>När ni har börjat använda Weekli och efter några veckor har hunnit samla in data kommer ni att ha ett </a:t>
            </a:r>
            <a:r>
              <a:rPr lang="sv-SE" sz="1800" i="1" dirty="0">
                <a:solidFill>
                  <a:schemeClr val="bg1"/>
                </a:solidFill>
                <a:latin typeface="Telegraf" panose="00000500000000000000" pitchFamily="2" charset="0"/>
              </a:rPr>
              <a:t>nuläge</a:t>
            </a:r>
            <a:r>
              <a:rPr lang="sv-SE" sz="1800" dirty="0">
                <a:solidFill>
                  <a:schemeClr val="bg1"/>
                </a:solidFill>
                <a:latin typeface="Telegraf" panose="00000500000000000000" pitchFamily="2" charset="0"/>
              </a:rPr>
              <a:t>. Använd det nuläget för att sätta upp mål framåt! Det är viktigt att komma ihåg att en pulsundersökning inte är en tävling och att målet inte är att få högsta värden inom alla områden. Ni som organisation har ert nuläge och era förutsättningar att utvecklas – använd det som en grund för att sätta upp mål för organisationen.</a:t>
            </a:r>
            <a:endParaRPr lang="en-US" sz="1800" dirty="0">
              <a:solidFill>
                <a:schemeClr val="bg1"/>
              </a:solidFill>
              <a:latin typeface="Telegraf" panose="00000500000000000000" pitchFamily="2" charset="0"/>
            </a:endParaRPr>
          </a:p>
        </p:txBody>
      </p:sp>
      <p:sp>
        <p:nvSpPr>
          <p:cNvPr id="7" name="Rektangel 6">
            <a:extLst>
              <a:ext uri="{FF2B5EF4-FFF2-40B4-BE49-F238E27FC236}">
                <a16:creationId xmlns:a16="http://schemas.microsoft.com/office/drawing/2014/main" id="{9E3AB60A-E976-4C02-A3AF-28FD18F40836}"/>
              </a:ext>
            </a:extLst>
          </p:cNvPr>
          <p:cNvSpPr/>
          <p:nvPr/>
        </p:nvSpPr>
        <p:spPr>
          <a:xfrm>
            <a:off x="1049657" y="1626436"/>
            <a:ext cx="4665788"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0" name="textruta 29">
            <a:extLst>
              <a:ext uri="{FF2B5EF4-FFF2-40B4-BE49-F238E27FC236}">
                <a16:creationId xmlns:a16="http://schemas.microsoft.com/office/drawing/2014/main" id="{6B97B019-B06C-45C5-8D31-7EA981145E78}"/>
              </a:ext>
            </a:extLst>
          </p:cNvPr>
          <p:cNvSpPr txBox="1"/>
          <p:nvPr/>
        </p:nvSpPr>
        <p:spPr>
          <a:xfrm>
            <a:off x="1162368" y="1681913"/>
            <a:ext cx="4553077" cy="506292"/>
          </a:xfrm>
          <a:prstGeom prst="rect">
            <a:avLst/>
          </a:prstGeom>
          <a:noFill/>
        </p:spPr>
        <p:txBody>
          <a:bodyPr wrap="square">
            <a:spAutoFit/>
          </a:bodyPr>
          <a:lstStyle/>
          <a:p>
            <a:pPr>
              <a:lnSpc>
                <a:spcPct val="150000"/>
              </a:lnSpc>
            </a:pPr>
            <a:r>
              <a:rPr lang="sv-SE" sz="2000" dirty="0">
                <a:ln w="0"/>
                <a:solidFill>
                  <a:schemeClr val="bg1"/>
                </a:solidFill>
                <a:effectLst>
                  <a:outerShdw blurRad="38100" dist="19050" dir="2700000" algn="tl" rotWithShape="0">
                    <a:schemeClr val="dk1">
                      <a:alpha val="40000"/>
                    </a:schemeClr>
                  </a:outerShdw>
                </a:effectLst>
                <a:latin typeface="Telegraf"/>
              </a:rPr>
              <a:t>Sätt mål!</a:t>
            </a:r>
          </a:p>
        </p:txBody>
      </p:sp>
      <p:sp>
        <p:nvSpPr>
          <p:cNvPr id="41" name="Rubrik 4">
            <a:extLst>
              <a:ext uri="{FF2B5EF4-FFF2-40B4-BE49-F238E27FC236}">
                <a16:creationId xmlns:a16="http://schemas.microsoft.com/office/drawing/2014/main" id="{6C121B8C-CE7C-4B92-923E-35F731A80C60}"/>
              </a:ext>
            </a:extLst>
          </p:cNvPr>
          <p:cNvSpPr>
            <a:spLocks noGrp="1"/>
          </p:cNvSpPr>
          <p:nvPr>
            <p:ph type="title"/>
          </p:nvPr>
        </p:nvSpPr>
        <p:spPr>
          <a:xfrm>
            <a:off x="478795" y="191247"/>
            <a:ext cx="11547933" cy="1702423"/>
          </a:xfrm>
        </p:spPr>
        <p:txBody>
          <a:bodyPr/>
          <a:lstStyle/>
          <a:p>
            <a:r>
              <a:rPr lang="sv-SE" sz="4400" dirty="0"/>
              <a:t>5 steg för en lyckad </a:t>
            </a:r>
            <a:r>
              <a:rPr lang="sv-SE" sz="4400" dirty="0" err="1"/>
              <a:t>onboarding</a:t>
            </a:r>
            <a:endParaRPr lang="sv-SE" sz="4400" dirty="0"/>
          </a:p>
        </p:txBody>
      </p:sp>
      <p:pic>
        <p:nvPicPr>
          <p:cNvPr id="12" name="Bild 11" descr="Märke 4 med hel fyllning">
            <a:extLst>
              <a:ext uri="{FF2B5EF4-FFF2-40B4-BE49-F238E27FC236}">
                <a16:creationId xmlns:a16="http://schemas.microsoft.com/office/drawing/2014/main" id="{B7245711-751F-4FA9-99C4-BEC0251FB2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7533" y="-939125"/>
            <a:ext cx="5665588" cy="5665588"/>
          </a:xfrm>
          <a:prstGeom prst="rect">
            <a:avLst/>
          </a:prstGeom>
        </p:spPr>
      </p:pic>
    </p:spTree>
    <p:extLst>
      <p:ext uri="{BB962C8B-B14F-4D97-AF65-F5344CB8AC3E}">
        <p14:creationId xmlns:p14="http://schemas.microsoft.com/office/powerpoint/2010/main" val="3738756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E779E8C4-5613-4026-B84E-7BACE13510CD}"/>
              </a:ext>
            </a:extLst>
          </p:cNvPr>
          <p:cNvPicPr>
            <a:picLocks noChangeAspect="1"/>
          </p:cNvPicPr>
          <p:nvPr/>
        </p:nvPicPr>
        <p:blipFill>
          <a:blip r:embed="rId3">
            <a:alphaModFix amt="7000"/>
          </a:blip>
          <a:stretch>
            <a:fillRect/>
          </a:stretch>
        </p:blipFill>
        <p:spPr>
          <a:xfrm rot="15062299">
            <a:off x="-1685865" y="2424602"/>
            <a:ext cx="5358331" cy="4761020"/>
          </a:xfrm>
          <a:prstGeom prst="rect">
            <a:avLst/>
          </a:prstGeom>
        </p:spPr>
      </p:pic>
      <p:sp>
        <p:nvSpPr>
          <p:cNvPr id="4" name="Rektangel 3">
            <a:extLst>
              <a:ext uri="{FF2B5EF4-FFF2-40B4-BE49-F238E27FC236}">
                <a16:creationId xmlns:a16="http://schemas.microsoft.com/office/drawing/2014/main" id="{D696F879-EDA0-4C9F-BDB1-4A89AE65385E}"/>
              </a:ext>
            </a:extLst>
          </p:cNvPr>
          <p:cNvSpPr/>
          <p:nvPr/>
        </p:nvSpPr>
        <p:spPr>
          <a:xfrm>
            <a:off x="1049657" y="2591575"/>
            <a:ext cx="8341295" cy="3236504"/>
          </a:xfrm>
          <a:prstGeom prst="rect">
            <a:avLst/>
          </a:prstGeom>
          <a:solidFill>
            <a:srgbClr val="41405D"/>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7" name="textruta 36">
            <a:extLst>
              <a:ext uri="{FF2B5EF4-FFF2-40B4-BE49-F238E27FC236}">
                <a16:creationId xmlns:a16="http://schemas.microsoft.com/office/drawing/2014/main" id="{84117D3D-D2BB-4A2D-9209-4D6F829F1A40}"/>
              </a:ext>
            </a:extLst>
          </p:cNvPr>
          <p:cNvSpPr txBox="1"/>
          <p:nvPr/>
        </p:nvSpPr>
        <p:spPr>
          <a:xfrm>
            <a:off x="1162368" y="3539724"/>
            <a:ext cx="7492429" cy="1200329"/>
          </a:xfrm>
          <a:prstGeom prst="rect">
            <a:avLst/>
          </a:prstGeom>
          <a:noFill/>
        </p:spPr>
        <p:txBody>
          <a:bodyPr wrap="square">
            <a:spAutoFit/>
          </a:bodyPr>
          <a:lstStyle/>
          <a:p>
            <a:r>
              <a:rPr lang="sv-SE" sz="1800" dirty="0">
                <a:solidFill>
                  <a:schemeClr val="bg1"/>
                </a:solidFill>
                <a:latin typeface="Telegraf" panose="00000500000000000000" pitchFamily="2" charset="0"/>
              </a:rPr>
              <a:t>Gör Weekli till en läroprocess för era chefer! Se till att det finns ett sammanhang där chefer kan dela best </a:t>
            </a:r>
            <a:r>
              <a:rPr lang="sv-SE" sz="1800" dirty="0" err="1">
                <a:solidFill>
                  <a:schemeClr val="bg1"/>
                </a:solidFill>
                <a:latin typeface="Telegraf" panose="00000500000000000000" pitchFamily="2" charset="0"/>
              </a:rPr>
              <a:t>practise</a:t>
            </a:r>
            <a:r>
              <a:rPr lang="sv-SE" sz="1800" dirty="0">
                <a:solidFill>
                  <a:schemeClr val="bg1"/>
                </a:solidFill>
                <a:latin typeface="Telegraf" panose="00000500000000000000" pitchFamily="2" charset="0"/>
              </a:rPr>
              <a:t> och lära av varandra. Ett teams svaghet är ett annat teams styrkor. </a:t>
            </a:r>
            <a:r>
              <a:rPr lang="sv-SE" sz="1800">
                <a:solidFill>
                  <a:schemeClr val="bg1"/>
                </a:solidFill>
                <a:latin typeface="Telegraf" panose="00000500000000000000" pitchFamily="2" charset="0"/>
              </a:rPr>
              <a:t>Ta vara </a:t>
            </a:r>
            <a:r>
              <a:rPr lang="sv-SE" sz="1800" dirty="0">
                <a:solidFill>
                  <a:schemeClr val="bg1"/>
                </a:solidFill>
                <a:latin typeface="Telegraf" panose="00000500000000000000" pitchFamily="2" charset="0"/>
              </a:rPr>
              <a:t>på det för att lära av varandra!</a:t>
            </a:r>
            <a:endParaRPr lang="en-US" sz="1800" dirty="0">
              <a:solidFill>
                <a:schemeClr val="bg1"/>
              </a:solidFill>
              <a:latin typeface="Telegraf" panose="00000500000000000000" pitchFamily="2" charset="0"/>
            </a:endParaRPr>
          </a:p>
        </p:txBody>
      </p:sp>
      <p:sp>
        <p:nvSpPr>
          <p:cNvPr id="7" name="Rektangel 6">
            <a:extLst>
              <a:ext uri="{FF2B5EF4-FFF2-40B4-BE49-F238E27FC236}">
                <a16:creationId xmlns:a16="http://schemas.microsoft.com/office/drawing/2014/main" id="{9E3AB60A-E976-4C02-A3AF-28FD18F40836}"/>
              </a:ext>
            </a:extLst>
          </p:cNvPr>
          <p:cNvSpPr/>
          <p:nvPr/>
        </p:nvSpPr>
        <p:spPr>
          <a:xfrm>
            <a:off x="1049657" y="1626436"/>
            <a:ext cx="4798154" cy="665767"/>
          </a:xfrm>
          <a:prstGeom prst="rect">
            <a:avLst/>
          </a:prstGeom>
          <a:solidFill>
            <a:srgbClr val="41405D"/>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0" name="textruta 29">
            <a:extLst>
              <a:ext uri="{FF2B5EF4-FFF2-40B4-BE49-F238E27FC236}">
                <a16:creationId xmlns:a16="http://schemas.microsoft.com/office/drawing/2014/main" id="{6B97B019-B06C-45C5-8D31-7EA981145E78}"/>
              </a:ext>
            </a:extLst>
          </p:cNvPr>
          <p:cNvSpPr txBox="1"/>
          <p:nvPr/>
        </p:nvSpPr>
        <p:spPr>
          <a:xfrm>
            <a:off x="1162368" y="1681913"/>
            <a:ext cx="4786369" cy="506292"/>
          </a:xfrm>
          <a:prstGeom prst="rect">
            <a:avLst/>
          </a:prstGeom>
          <a:noFill/>
        </p:spPr>
        <p:txBody>
          <a:bodyPr wrap="square">
            <a:spAutoFit/>
          </a:bodyPr>
          <a:lstStyle/>
          <a:p>
            <a:pPr>
              <a:lnSpc>
                <a:spcPct val="150000"/>
              </a:lnSpc>
            </a:pPr>
            <a:r>
              <a:rPr lang="sv-SE" sz="2000" dirty="0">
                <a:ln w="0"/>
                <a:solidFill>
                  <a:schemeClr val="bg1"/>
                </a:solidFill>
                <a:effectLst>
                  <a:outerShdw blurRad="38100" dist="19050" dir="2700000" algn="tl" rotWithShape="0">
                    <a:schemeClr val="dk1">
                      <a:alpha val="40000"/>
                    </a:schemeClr>
                  </a:outerShdw>
                </a:effectLst>
                <a:latin typeface="Telegraf"/>
              </a:rPr>
              <a:t>Möjliggör att kunna dela best </a:t>
            </a:r>
            <a:r>
              <a:rPr lang="sv-SE" sz="2000" dirty="0" err="1">
                <a:ln w="0"/>
                <a:solidFill>
                  <a:schemeClr val="bg1"/>
                </a:solidFill>
                <a:effectLst>
                  <a:outerShdw blurRad="38100" dist="19050" dir="2700000" algn="tl" rotWithShape="0">
                    <a:schemeClr val="dk1">
                      <a:alpha val="40000"/>
                    </a:schemeClr>
                  </a:outerShdw>
                </a:effectLst>
                <a:latin typeface="Telegraf"/>
              </a:rPr>
              <a:t>practise</a:t>
            </a:r>
            <a:endParaRPr lang="sv-SE" sz="2000" dirty="0">
              <a:ln w="0"/>
              <a:solidFill>
                <a:schemeClr val="bg1"/>
              </a:solidFill>
              <a:effectLst>
                <a:outerShdw blurRad="38100" dist="19050" dir="2700000" algn="tl" rotWithShape="0">
                  <a:schemeClr val="dk1">
                    <a:alpha val="40000"/>
                  </a:schemeClr>
                </a:outerShdw>
              </a:effectLst>
              <a:latin typeface="Telegraf"/>
            </a:endParaRPr>
          </a:p>
        </p:txBody>
      </p:sp>
      <p:sp>
        <p:nvSpPr>
          <p:cNvPr id="41" name="Rubrik 4">
            <a:extLst>
              <a:ext uri="{FF2B5EF4-FFF2-40B4-BE49-F238E27FC236}">
                <a16:creationId xmlns:a16="http://schemas.microsoft.com/office/drawing/2014/main" id="{6C121B8C-CE7C-4B92-923E-35F731A80C60}"/>
              </a:ext>
            </a:extLst>
          </p:cNvPr>
          <p:cNvSpPr>
            <a:spLocks noGrp="1"/>
          </p:cNvSpPr>
          <p:nvPr>
            <p:ph type="title"/>
          </p:nvPr>
        </p:nvSpPr>
        <p:spPr>
          <a:xfrm>
            <a:off x="478795" y="191247"/>
            <a:ext cx="11547933" cy="1702423"/>
          </a:xfrm>
        </p:spPr>
        <p:txBody>
          <a:bodyPr/>
          <a:lstStyle/>
          <a:p>
            <a:r>
              <a:rPr lang="sv-SE" sz="4400" dirty="0"/>
              <a:t>5 steg för en lyckad </a:t>
            </a:r>
            <a:r>
              <a:rPr lang="sv-SE" sz="4400" dirty="0" err="1"/>
              <a:t>onboarding</a:t>
            </a:r>
            <a:endParaRPr lang="sv-SE" sz="4400" dirty="0"/>
          </a:p>
        </p:txBody>
      </p:sp>
      <p:pic>
        <p:nvPicPr>
          <p:cNvPr id="12" name="Bild 11" descr="Märke 5 med hel fyllning">
            <a:extLst>
              <a:ext uri="{FF2B5EF4-FFF2-40B4-BE49-F238E27FC236}">
                <a16:creationId xmlns:a16="http://schemas.microsoft.com/office/drawing/2014/main" id="{9FFEE745-5735-42A8-8C0B-0BE923E6B1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7533" y="-939125"/>
            <a:ext cx="5665588" cy="5665588"/>
          </a:xfrm>
          <a:prstGeom prst="rect">
            <a:avLst/>
          </a:prstGeom>
        </p:spPr>
      </p:pic>
    </p:spTree>
    <p:extLst>
      <p:ext uri="{BB962C8B-B14F-4D97-AF65-F5344CB8AC3E}">
        <p14:creationId xmlns:p14="http://schemas.microsoft.com/office/powerpoint/2010/main" val="286682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F01A72-3845-014F-B4EC-C60ED401DC55}"/>
              </a:ext>
            </a:extLst>
          </p:cNvPr>
          <p:cNvPicPr>
            <a:picLocks noChangeAspect="1"/>
          </p:cNvPicPr>
          <p:nvPr/>
        </p:nvPicPr>
        <p:blipFill>
          <a:blip r:embed="rId2"/>
          <a:stretch>
            <a:fillRect/>
          </a:stretch>
        </p:blipFill>
        <p:spPr>
          <a:xfrm>
            <a:off x="0" y="0"/>
            <a:ext cx="12192000" cy="6858000"/>
          </a:xfrm>
          <a:prstGeom prst="rect">
            <a:avLst/>
          </a:prstGeom>
        </p:spPr>
      </p:pic>
      <p:pic>
        <p:nvPicPr>
          <p:cNvPr id="15" name="Bildobjekt 14" descr="En bild som visar text, person, dokument&#10;&#10;Automatiskt genererad beskrivning">
            <a:extLst>
              <a:ext uri="{FF2B5EF4-FFF2-40B4-BE49-F238E27FC236}">
                <a16:creationId xmlns:a16="http://schemas.microsoft.com/office/drawing/2014/main" id="{EEC3885D-5E6A-6842-BDD6-0BD2574EDFE5}"/>
              </a:ext>
            </a:extLst>
          </p:cNvPr>
          <p:cNvPicPr>
            <a:picLocks noChangeAspect="1"/>
          </p:cNvPicPr>
          <p:nvPr/>
        </p:nvPicPr>
        <p:blipFill>
          <a:blip r:embed="rId3"/>
          <a:stretch>
            <a:fillRect/>
          </a:stretch>
        </p:blipFill>
        <p:spPr>
          <a:xfrm>
            <a:off x="5628443" y="0"/>
            <a:ext cx="6563557" cy="6858000"/>
          </a:xfrm>
          <a:prstGeom prst="rect">
            <a:avLst/>
          </a:prstGeom>
        </p:spPr>
      </p:pic>
      <p:pic>
        <p:nvPicPr>
          <p:cNvPr id="11" name="Bildobjekt 10">
            <a:extLst>
              <a:ext uri="{FF2B5EF4-FFF2-40B4-BE49-F238E27FC236}">
                <a16:creationId xmlns:a16="http://schemas.microsoft.com/office/drawing/2014/main" id="{F4278C5E-6809-794D-9FAC-FB65540CEA2F}"/>
              </a:ext>
            </a:extLst>
          </p:cNvPr>
          <p:cNvPicPr>
            <a:picLocks noChangeAspect="1"/>
          </p:cNvPicPr>
          <p:nvPr/>
        </p:nvPicPr>
        <p:blipFill>
          <a:blip r:embed="rId4">
            <a:alphaModFix amt="63000"/>
          </a:blip>
          <a:stretch>
            <a:fillRect/>
          </a:stretch>
        </p:blipFill>
        <p:spPr>
          <a:xfrm rot="19226290">
            <a:off x="2986570" y="3384312"/>
            <a:ext cx="5149702" cy="4575648"/>
          </a:xfrm>
          <a:prstGeom prst="rect">
            <a:avLst/>
          </a:prstGeom>
        </p:spPr>
      </p:pic>
      <p:pic>
        <p:nvPicPr>
          <p:cNvPr id="7" name="Bild 6">
            <a:extLst>
              <a:ext uri="{FF2B5EF4-FFF2-40B4-BE49-F238E27FC236}">
                <a16:creationId xmlns:a16="http://schemas.microsoft.com/office/drawing/2014/main" id="{76B5472E-D241-9844-BCA1-33641A66C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1367" y="5857221"/>
            <a:ext cx="1879600" cy="685800"/>
          </a:xfrm>
          <a:prstGeom prst="rect">
            <a:avLst/>
          </a:prstGeom>
        </p:spPr>
      </p:pic>
      <p:sp>
        <p:nvSpPr>
          <p:cNvPr id="5" name="Rubrik 2">
            <a:extLst>
              <a:ext uri="{FF2B5EF4-FFF2-40B4-BE49-F238E27FC236}">
                <a16:creationId xmlns:a16="http://schemas.microsoft.com/office/drawing/2014/main" id="{A2C3ED68-84AF-2E44-A537-97D620C8ED56}"/>
              </a:ext>
            </a:extLst>
          </p:cNvPr>
          <p:cNvSpPr txBox="1">
            <a:spLocks/>
          </p:cNvSpPr>
          <p:nvPr/>
        </p:nvSpPr>
        <p:spPr>
          <a:xfrm>
            <a:off x="1530504" y="1338800"/>
            <a:ext cx="2796964" cy="683232"/>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Telegraf" pitchFamily="2" charset="77"/>
                <a:ea typeface="+mj-ea"/>
                <a:cs typeface="Telugu MN" pitchFamily="2" charset="0"/>
              </a:defRPr>
            </a:lvl1pPr>
          </a:lstStyle>
          <a:p>
            <a:pPr algn="ctr"/>
            <a:r>
              <a:rPr lang="sv-SE" sz="4000" dirty="0">
                <a:solidFill>
                  <a:schemeClr val="tx1">
                    <a:lumMod val="75000"/>
                    <a:lumOff val="25000"/>
                  </a:schemeClr>
                </a:solidFill>
              </a:rPr>
              <a:t>Lycka till!</a:t>
            </a:r>
          </a:p>
        </p:txBody>
      </p:sp>
      <p:pic>
        <p:nvPicPr>
          <p:cNvPr id="3" name="Bildobjekt 2" descr="En bild som visar person&#10;&#10;Automatiskt genererad beskrivning">
            <a:extLst>
              <a:ext uri="{FF2B5EF4-FFF2-40B4-BE49-F238E27FC236}">
                <a16:creationId xmlns:a16="http://schemas.microsoft.com/office/drawing/2014/main" id="{AB3601E5-5FEB-4A4B-9B7A-74357CE3880F}"/>
              </a:ext>
            </a:extLst>
          </p:cNvPr>
          <p:cNvPicPr>
            <a:picLocks noChangeAspect="1"/>
          </p:cNvPicPr>
          <p:nvPr/>
        </p:nvPicPr>
        <p:blipFill>
          <a:blip r:embed="rId7"/>
          <a:stretch>
            <a:fillRect/>
          </a:stretch>
        </p:blipFill>
        <p:spPr>
          <a:xfrm>
            <a:off x="2119232" y="2180079"/>
            <a:ext cx="1619508" cy="1532217"/>
          </a:xfrm>
          <a:prstGeom prst="flowChartConnector">
            <a:avLst/>
          </a:prstGeom>
          <a:effectLst>
            <a:outerShdw blurRad="50800" dist="50800" dir="5400000" algn="ctr" rotWithShape="0">
              <a:srgbClr val="FDD1CF"/>
            </a:outerShdw>
          </a:effectLst>
        </p:spPr>
      </p:pic>
      <p:sp>
        <p:nvSpPr>
          <p:cNvPr id="8" name="textruta 7">
            <a:extLst>
              <a:ext uri="{FF2B5EF4-FFF2-40B4-BE49-F238E27FC236}">
                <a16:creationId xmlns:a16="http://schemas.microsoft.com/office/drawing/2014/main" id="{33B19DD2-9556-4D1F-A7F0-BC908456F7DB}"/>
              </a:ext>
            </a:extLst>
          </p:cNvPr>
          <p:cNvSpPr txBox="1"/>
          <p:nvPr/>
        </p:nvSpPr>
        <p:spPr>
          <a:xfrm>
            <a:off x="899840" y="3917169"/>
            <a:ext cx="4058292" cy="1015663"/>
          </a:xfrm>
          <a:prstGeom prst="rect">
            <a:avLst/>
          </a:prstGeom>
          <a:noFill/>
        </p:spPr>
        <p:txBody>
          <a:bodyPr wrap="square" rtlCol="0" anchor="ctr">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sv-SE" sz="2000" b="0" i="0" dirty="0">
                <a:solidFill>
                  <a:schemeClr val="tx1">
                    <a:lumMod val="75000"/>
                    <a:lumOff val="25000"/>
                  </a:schemeClr>
                </a:solidFill>
                <a:latin typeface="Telegraf UltraLight" pitchFamily="2" charset="77"/>
              </a:rPr>
              <a:t>Mathilda Glase</a:t>
            </a:r>
          </a:p>
          <a:p>
            <a:pPr marL="0" marR="0" indent="0" algn="ctr" defTabSz="914400" rtl="0" eaLnBrk="1" fontAlgn="auto" latinLnBrk="0" hangingPunct="1">
              <a:lnSpc>
                <a:spcPct val="100000"/>
              </a:lnSpc>
              <a:spcBef>
                <a:spcPts val="0"/>
              </a:spcBef>
              <a:spcAft>
                <a:spcPts val="0"/>
              </a:spcAft>
              <a:buClrTx/>
              <a:buSzTx/>
              <a:buFontTx/>
              <a:buNone/>
              <a:tabLst/>
            </a:pPr>
            <a:r>
              <a:rPr lang="sv-SE" sz="2000" b="1" dirty="0" err="1">
                <a:solidFill>
                  <a:schemeClr val="tx1">
                    <a:lumMod val="75000"/>
                    <a:lumOff val="25000"/>
                  </a:schemeClr>
                </a:solidFill>
                <a:latin typeface="Telegraf UltraLight" pitchFamily="2" charset="77"/>
              </a:rPr>
              <a:t>Customer</a:t>
            </a:r>
            <a:r>
              <a:rPr lang="sv-SE" sz="2000" b="1" dirty="0">
                <a:solidFill>
                  <a:schemeClr val="tx1">
                    <a:lumMod val="75000"/>
                    <a:lumOff val="25000"/>
                  </a:schemeClr>
                </a:solidFill>
                <a:latin typeface="Telegraf UltraLight" pitchFamily="2" charset="77"/>
              </a:rPr>
              <a:t> </a:t>
            </a:r>
            <a:r>
              <a:rPr lang="sv-SE" sz="2000" b="1" dirty="0" err="1">
                <a:solidFill>
                  <a:schemeClr val="tx1">
                    <a:lumMod val="75000"/>
                    <a:lumOff val="25000"/>
                  </a:schemeClr>
                </a:solidFill>
                <a:latin typeface="Telegraf UltraLight" pitchFamily="2" charset="77"/>
              </a:rPr>
              <a:t>Success</a:t>
            </a:r>
            <a:r>
              <a:rPr lang="sv-SE" sz="2000" b="1" dirty="0">
                <a:solidFill>
                  <a:schemeClr val="tx1">
                    <a:lumMod val="75000"/>
                    <a:lumOff val="25000"/>
                  </a:schemeClr>
                </a:solidFill>
                <a:latin typeface="Telegraf UltraLight" pitchFamily="2" charset="77"/>
              </a:rPr>
              <a:t> Manager</a:t>
            </a:r>
          </a:p>
          <a:p>
            <a:pPr marL="0" marR="0" indent="0" algn="ctr" defTabSz="914400" rtl="0" eaLnBrk="1" fontAlgn="auto" latinLnBrk="0" hangingPunct="1">
              <a:lnSpc>
                <a:spcPct val="100000"/>
              </a:lnSpc>
              <a:spcBef>
                <a:spcPts val="0"/>
              </a:spcBef>
              <a:spcAft>
                <a:spcPts val="0"/>
              </a:spcAft>
              <a:buClrTx/>
              <a:buSzTx/>
              <a:buFontTx/>
              <a:buNone/>
              <a:tabLst/>
            </a:pPr>
            <a:r>
              <a:rPr lang="sv-SE" sz="2000" dirty="0">
                <a:solidFill>
                  <a:schemeClr val="tx1">
                    <a:lumMod val="75000"/>
                    <a:lumOff val="25000"/>
                  </a:schemeClr>
                </a:solidFill>
                <a:latin typeface="Telegraf UltraLight" pitchFamily="2" charset="77"/>
              </a:rPr>
              <a:t>m</a:t>
            </a:r>
            <a:r>
              <a:rPr lang="sv-SE" sz="2000" b="0" i="0" dirty="0">
                <a:solidFill>
                  <a:schemeClr val="tx1">
                    <a:lumMod val="75000"/>
                    <a:lumOff val="25000"/>
                  </a:schemeClr>
                </a:solidFill>
                <a:latin typeface="Telegraf UltraLight" pitchFamily="2" charset="77"/>
              </a:rPr>
              <a:t>athilda.glase@talentech.com</a:t>
            </a:r>
          </a:p>
        </p:txBody>
      </p:sp>
    </p:spTree>
    <p:extLst>
      <p:ext uri="{BB962C8B-B14F-4D97-AF65-F5344CB8AC3E}">
        <p14:creationId xmlns:p14="http://schemas.microsoft.com/office/powerpoint/2010/main" val="2895714765"/>
      </p:ext>
    </p:extLst>
  </p:cSld>
  <p:clrMapOvr>
    <a:masterClrMapping/>
  </p:clrMapOvr>
</p:sld>
</file>

<file path=ppt/theme/theme1.xml><?xml version="1.0" encoding="utf-8"?>
<a:theme xmlns:a="http://schemas.openxmlformats.org/drawingml/2006/main" name="TalentTech_theme">
  <a:themeElements>
    <a:clrScheme name="Talentech colors">
      <a:dk1>
        <a:srgbClr val="151517"/>
      </a:dk1>
      <a:lt1>
        <a:srgbClr val="FFFFFF"/>
      </a:lt1>
      <a:dk2>
        <a:srgbClr val="383851"/>
      </a:dk2>
      <a:lt2>
        <a:srgbClr val="E7E6E6"/>
      </a:lt2>
      <a:accent1>
        <a:srgbClr val="26243E"/>
      </a:accent1>
      <a:accent2>
        <a:srgbClr val="FFCFCD"/>
      </a:accent2>
      <a:accent3>
        <a:srgbClr val="383851"/>
      </a:accent3>
      <a:accent4>
        <a:srgbClr val="D8A2A0"/>
      </a:accent4>
      <a:accent5>
        <a:srgbClr val="FDF2F0"/>
      </a:accent5>
      <a:accent6>
        <a:srgbClr val="FDF2F0"/>
      </a:accent6>
      <a:hlink>
        <a:srgbClr val="D8A2A0"/>
      </a:hlink>
      <a:folHlink>
        <a:srgbClr val="D8A2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txDef>
      <a:spPr>
        <a:noFill/>
      </a:spPr>
      <a:bodyPr wrap="square" rtlCol="0" anchor="ctr">
        <a:spAutoFit/>
      </a:bodyPr>
      <a:lstStyle>
        <a:defPPr marL="0" marR="0" indent="0" algn="ctr" defTabSz="914400" rtl="0" eaLnBrk="1" fontAlgn="auto" latinLnBrk="0" hangingPunct="1">
          <a:lnSpc>
            <a:spcPct val="100000"/>
          </a:lnSpc>
          <a:spcBef>
            <a:spcPts val="0"/>
          </a:spcBef>
          <a:spcAft>
            <a:spcPts val="0"/>
          </a:spcAft>
          <a:buClrTx/>
          <a:buSzTx/>
          <a:buFontTx/>
          <a:buNone/>
          <a:tabLst/>
          <a:defRPr sz="3200" b="0" i="0" dirty="0" smtClean="0">
            <a:solidFill>
              <a:schemeClr val="bg1"/>
            </a:solidFill>
            <a:latin typeface="Telegraf UltraLight" pitchFamily="2" charset="77"/>
          </a:defRPr>
        </a:defPPr>
      </a:lstStyle>
    </a:txDef>
  </a:objectDefaults>
  <a:extraClrSchemeLst/>
  <a:extLst>
    <a:ext uri="{05A4C25C-085E-4340-85A3-A5531E510DB2}">
      <thm15:themeFamily xmlns:thm15="http://schemas.microsoft.com/office/thememl/2012/main" name="TalentTech_theme" id="{D0A44DE1-8F16-4FB1-AA13-C5D7CF2A12BB}" vid="{FA268177-6C5B-4A16-AA7C-08CD903E94F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9bc52c-68d8-42c9-b83f-97490f59056a" xsi:nil="true"/>
    <lcf76f155ced4ddcb4097134ff3c332f xmlns="76f55542-3302-4622-a162-1e8e8e1651a5">
      <Terms xmlns="http://schemas.microsoft.com/office/infopath/2007/PartnerControls"/>
    </lcf76f155ced4ddcb4097134ff3c332f>
    <Video xmlns="76f55542-3302-4622-a162-1e8e8e1651a5">
      <Url xsi:nil="true"/>
      <Description xsi:nil="true"/>
    </Video>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AF30E68C3E2AA479ED912B4A0BD377D" ma:contentTypeVersion="17" ma:contentTypeDescription="Skapa ett nytt dokument." ma:contentTypeScope="" ma:versionID="8b35feadbae85d9e0ba2ed84572d1e31">
  <xsd:schema xmlns:xsd="http://www.w3.org/2001/XMLSchema" xmlns:xs="http://www.w3.org/2001/XMLSchema" xmlns:p="http://schemas.microsoft.com/office/2006/metadata/properties" xmlns:ns2="76f55542-3302-4622-a162-1e8e8e1651a5" xmlns:ns3="9c9bc52c-68d8-42c9-b83f-97490f59056a" targetNamespace="http://schemas.microsoft.com/office/2006/metadata/properties" ma:root="true" ma:fieldsID="1f9241f3557350cd2723f3d69a49ab7a" ns2:_="" ns3:_="">
    <xsd:import namespace="76f55542-3302-4622-a162-1e8e8e1651a5"/>
    <xsd:import namespace="9c9bc52c-68d8-42c9-b83f-97490f5905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Video"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f55542-3302-4622-a162-1e8e8e165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Video" ma:index="21" nillable="true" ma:displayName="Video" ma:description="https://talentech1.sharepoint.com/:f:/r/sites/ImplementerinSverige/Delade%20dokument/Produkt/Partners/Refapp?csf=1&amp;web=1&amp;e=sIMvEi" ma:format="Hyperlink" ma:internalName="Video">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6322c6a7-0dbb-40e7-8b7e-decc01dda28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9bc52c-68d8-42c9-b83f-97490f59056a"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9fadf1f2-a81d-4e42-b8ff-19e65b6ae21f}" ma:internalName="TaxCatchAll" ma:showField="CatchAllData" ma:web="9c9bc52c-68d8-42c9-b83f-97490f5905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735A77-9F6D-49B3-808A-717C9C613A23}">
  <ds:schemaRefs>
    <ds:schemaRef ds:uri="http://schemas.openxmlformats.org/package/2006/metadata/core-properties"/>
    <ds:schemaRef ds:uri="http://purl.org/dc/terms/"/>
    <ds:schemaRef ds:uri="http://www.w3.org/XML/1998/namespace"/>
    <ds:schemaRef ds:uri="e961a2a7-b182-4677-aadb-f63fe472db98"/>
    <ds:schemaRef ds:uri="http://purl.org/dc/elements/1.1/"/>
    <ds:schemaRef ds:uri="http://schemas.microsoft.com/office/2006/documentManagement/types"/>
    <ds:schemaRef ds:uri="http://schemas.microsoft.com/office/2006/metadata/properties"/>
    <ds:schemaRef ds:uri="http://schemas.microsoft.com/office/infopath/2007/PartnerControls"/>
    <ds:schemaRef ds:uri="a4b272f8-8e38-482b-8df4-407c22eaf845"/>
    <ds:schemaRef ds:uri="http://purl.org/dc/dcmitype/"/>
  </ds:schemaRefs>
</ds:datastoreItem>
</file>

<file path=customXml/itemProps2.xml><?xml version="1.0" encoding="utf-8"?>
<ds:datastoreItem xmlns:ds="http://schemas.openxmlformats.org/officeDocument/2006/customXml" ds:itemID="{B9BBC3F8-4D0A-4DCD-BB44-BBA5C9D8F465}">
  <ds:schemaRefs>
    <ds:schemaRef ds:uri="http://schemas.microsoft.com/sharepoint/v3/contenttype/forms"/>
  </ds:schemaRefs>
</ds:datastoreItem>
</file>

<file path=customXml/itemProps3.xml><?xml version="1.0" encoding="utf-8"?>
<ds:datastoreItem xmlns:ds="http://schemas.openxmlformats.org/officeDocument/2006/customXml" ds:itemID="{7F4F5DF7-5DA5-4B99-955E-72CF2860FEF5}"/>
</file>

<file path=docProps/app.xml><?xml version="1.0" encoding="utf-8"?>
<Properties xmlns="http://schemas.openxmlformats.org/officeDocument/2006/extended-properties" xmlns:vt="http://schemas.openxmlformats.org/officeDocument/2006/docPropsVTypes">
  <Template>TalentTech_theme</Template>
  <TotalTime>7516</TotalTime>
  <Words>1163</Words>
  <Application>Microsoft Office PowerPoint</Application>
  <PresentationFormat>Bredbild</PresentationFormat>
  <Paragraphs>70</Paragraphs>
  <Slides>9</Slides>
  <Notes>6</Notes>
  <HiddenSlides>0</HiddenSlides>
  <MMClips>0</MMClips>
  <ScaleCrop>false</ScaleCrop>
  <HeadingPairs>
    <vt:vector size="6" baseType="variant">
      <vt:variant>
        <vt:lpstr>Använt teckensnitt</vt:lpstr>
      </vt:variant>
      <vt:variant>
        <vt:i4>10</vt:i4>
      </vt:variant>
      <vt:variant>
        <vt:lpstr>Tema</vt:lpstr>
      </vt:variant>
      <vt:variant>
        <vt:i4>1</vt:i4>
      </vt:variant>
      <vt:variant>
        <vt:lpstr>Bildrubriker</vt:lpstr>
      </vt:variant>
      <vt:variant>
        <vt:i4>9</vt:i4>
      </vt:variant>
    </vt:vector>
  </HeadingPairs>
  <TitlesOfParts>
    <vt:vector size="20" baseType="lpstr">
      <vt:lpstr>Arial</vt:lpstr>
      <vt:lpstr>Calibri</vt:lpstr>
      <vt:lpstr>Helvetica Neue</vt:lpstr>
      <vt:lpstr>Telegraf</vt:lpstr>
      <vt:lpstr>Telegraf Light</vt:lpstr>
      <vt:lpstr>Telegraf Medium</vt:lpstr>
      <vt:lpstr>Telegraf SemiBold</vt:lpstr>
      <vt:lpstr>Telegraf UltraBold</vt:lpstr>
      <vt:lpstr>Telegraf UltraLight</vt:lpstr>
      <vt:lpstr>Wingdings</vt:lpstr>
      <vt:lpstr>TalentTech_theme</vt:lpstr>
      <vt:lpstr>PowerPoint-presentation</vt:lpstr>
      <vt:lpstr>PowerPoint-presentation</vt:lpstr>
      <vt:lpstr>5 steg för en lyckad onboarding</vt:lpstr>
      <vt:lpstr>5 steg för en lyckad onboarding</vt:lpstr>
      <vt:lpstr>5 steg för en lyckad onboarding</vt:lpstr>
      <vt:lpstr>5 steg för en lyckad onboarding</vt:lpstr>
      <vt:lpstr>5 steg för en lyckad onboarding</vt:lpstr>
      <vt:lpstr>5 steg för en lyckad onboarding</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Karin Lundberg</dc:creator>
  <cp:lastModifiedBy>Mathilda Glase</cp:lastModifiedBy>
  <cp:revision>12</cp:revision>
  <dcterms:created xsi:type="dcterms:W3CDTF">2020-05-30T15:08:22Z</dcterms:created>
  <dcterms:modified xsi:type="dcterms:W3CDTF">2022-04-08T10:59:11Z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0x010100AAF30E68C3E2AA479ED912B4A0BD377D</vt:lpwstr>
  </property>
</Properties>
</file>