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7"/>
  </p:notesMasterIdLst>
  <p:handoutMasterIdLst>
    <p:handoutMasterId r:id="rId18"/>
  </p:handoutMasterIdLst>
  <p:sldIdLst>
    <p:sldId id="270" r:id="rId5"/>
    <p:sldId id="286" r:id="rId6"/>
    <p:sldId id="287" r:id="rId7"/>
    <p:sldId id="288" r:id="rId8"/>
    <p:sldId id="289" r:id="rId9"/>
    <p:sldId id="290" r:id="rId10"/>
    <p:sldId id="277" r:id="rId11"/>
    <p:sldId id="283" r:id="rId12"/>
    <p:sldId id="284" r:id="rId13"/>
    <p:sldId id="285" r:id="rId14"/>
    <p:sldId id="291" r:id="rId15"/>
    <p:sldId id="27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CD"/>
    <a:srgbClr val="26243E"/>
    <a:srgbClr val="FFCABF"/>
    <a:srgbClr val="000000"/>
    <a:srgbClr val="F7A99B"/>
    <a:srgbClr val="151517"/>
    <a:srgbClr val="EE8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F93CE-B889-4604-B5D8-77DD9A8DC5B3}" v="9" dt="2021-09-14T12:18:45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/>
    <p:restoredTop sz="94718"/>
  </p:normalViewPr>
  <p:slideViewPr>
    <p:cSldViewPr snapToGrid="0">
      <p:cViewPr varScale="1">
        <p:scale>
          <a:sx n="62" d="100"/>
          <a:sy n="62" d="100"/>
        </p:scale>
        <p:origin x="10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lda Glase" userId="07330285-e630-4f4b-a5f1-adf553535474" providerId="ADAL" clId="{A0AF93CE-B889-4604-B5D8-77DD9A8DC5B3}"/>
    <pc:docChg chg="undo redo custSel addSld delSld modSld">
      <pc:chgData name="Mathilda Glase" userId="07330285-e630-4f4b-a5f1-adf553535474" providerId="ADAL" clId="{A0AF93CE-B889-4604-B5D8-77DD9A8DC5B3}" dt="2021-09-14T12:24:39.947" v="968" actId="20577"/>
      <pc:docMkLst>
        <pc:docMk/>
      </pc:docMkLst>
      <pc:sldChg chg="modSp mod">
        <pc:chgData name="Mathilda Glase" userId="07330285-e630-4f4b-a5f1-adf553535474" providerId="ADAL" clId="{A0AF93CE-B889-4604-B5D8-77DD9A8DC5B3}" dt="2021-09-14T12:03:53.959" v="241" actId="20577"/>
        <pc:sldMkLst>
          <pc:docMk/>
          <pc:sldMk cId="1622041602" sldId="270"/>
        </pc:sldMkLst>
        <pc:spChg chg="mod">
          <ac:chgData name="Mathilda Glase" userId="07330285-e630-4f4b-a5f1-adf553535474" providerId="ADAL" clId="{A0AF93CE-B889-4604-B5D8-77DD9A8DC5B3}" dt="2021-09-14T12:03:53.959" v="241" actId="20577"/>
          <ac:spMkLst>
            <pc:docMk/>
            <pc:sldMk cId="1622041602" sldId="270"/>
            <ac:spMk id="20" creationId="{3E643C28-7552-4699-922B-A6B1710C73A8}"/>
          </ac:spMkLst>
        </pc:spChg>
      </pc:sldChg>
      <pc:sldChg chg="del">
        <pc:chgData name="Mathilda Glase" userId="07330285-e630-4f4b-a5f1-adf553535474" providerId="ADAL" clId="{A0AF93CE-B889-4604-B5D8-77DD9A8DC5B3}" dt="2021-09-14T12:04:38.635" v="243" actId="47"/>
        <pc:sldMkLst>
          <pc:docMk/>
          <pc:sldMk cId="1215416446" sldId="271"/>
        </pc:sldMkLst>
      </pc:sldChg>
      <pc:sldChg chg="del">
        <pc:chgData name="Mathilda Glase" userId="07330285-e630-4f4b-a5f1-adf553535474" providerId="ADAL" clId="{A0AF93CE-B889-4604-B5D8-77DD9A8DC5B3}" dt="2021-09-14T12:06:10.971" v="339" actId="47"/>
        <pc:sldMkLst>
          <pc:docMk/>
          <pc:sldMk cId="2233982420" sldId="273"/>
        </pc:sldMkLst>
      </pc:sldChg>
      <pc:sldChg chg="modSp del mod">
        <pc:chgData name="Mathilda Glase" userId="07330285-e630-4f4b-a5f1-adf553535474" providerId="ADAL" clId="{A0AF93CE-B889-4604-B5D8-77DD9A8DC5B3}" dt="2021-09-14T12:06:33.933" v="343" actId="47"/>
        <pc:sldMkLst>
          <pc:docMk/>
          <pc:sldMk cId="230163254" sldId="274"/>
        </pc:sldMkLst>
        <pc:spChg chg="mod">
          <ac:chgData name="Mathilda Glase" userId="07330285-e630-4f4b-a5f1-adf553535474" providerId="ADAL" clId="{A0AF93CE-B889-4604-B5D8-77DD9A8DC5B3}" dt="2021-09-14T10:53:04.389" v="2" actId="404"/>
          <ac:spMkLst>
            <pc:docMk/>
            <pc:sldMk cId="230163254" sldId="274"/>
            <ac:spMk id="2" creationId="{F8D8143D-233F-4E53-8605-41D8D35C30D4}"/>
          </ac:spMkLst>
        </pc:spChg>
        <pc:spChg chg="mod">
          <ac:chgData name="Mathilda Glase" userId="07330285-e630-4f4b-a5f1-adf553535474" providerId="ADAL" clId="{A0AF93CE-B889-4604-B5D8-77DD9A8DC5B3}" dt="2021-09-14T10:53:00.845" v="1" actId="404"/>
          <ac:spMkLst>
            <pc:docMk/>
            <pc:sldMk cId="230163254" sldId="274"/>
            <ac:spMk id="16" creationId="{927EE905-5B4B-4805-9129-5D3E1820D0DA}"/>
          </ac:spMkLst>
        </pc:spChg>
        <pc:spChg chg="mod">
          <ac:chgData name="Mathilda Glase" userId="07330285-e630-4f4b-a5f1-adf553535474" providerId="ADAL" clId="{A0AF93CE-B889-4604-B5D8-77DD9A8DC5B3}" dt="2021-09-14T10:52:57.783" v="0" actId="404"/>
          <ac:spMkLst>
            <pc:docMk/>
            <pc:sldMk cId="230163254" sldId="274"/>
            <ac:spMk id="18" creationId="{2B65D48A-C75E-4135-B1A7-480BAA131ED5}"/>
          </ac:spMkLst>
        </pc:spChg>
        <pc:spChg chg="mod">
          <ac:chgData name="Mathilda Glase" userId="07330285-e630-4f4b-a5f1-adf553535474" providerId="ADAL" clId="{A0AF93CE-B889-4604-B5D8-77DD9A8DC5B3}" dt="2021-09-14T10:53:15.558" v="7" actId="404"/>
          <ac:spMkLst>
            <pc:docMk/>
            <pc:sldMk cId="230163254" sldId="274"/>
            <ac:spMk id="20" creationId="{2D20CA8B-D21D-4789-8618-7BD6E418EA60}"/>
          </ac:spMkLst>
        </pc:spChg>
        <pc:spChg chg="mod">
          <ac:chgData name="Mathilda Glase" userId="07330285-e630-4f4b-a5f1-adf553535474" providerId="ADAL" clId="{A0AF93CE-B889-4604-B5D8-77DD9A8DC5B3}" dt="2021-09-14T10:53:10.630" v="4" actId="404"/>
          <ac:spMkLst>
            <pc:docMk/>
            <pc:sldMk cId="230163254" sldId="274"/>
            <ac:spMk id="22" creationId="{288B6411-C282-43EE-B0CD-2684A433DA20}"/>
          </ac:spMkLst>
        </pc:spChg>
        <pc:spChg chg="mod">
          <ac:chgData name="Mathilda Glase" userId="07330285-e630-4f4b-a5f1-adf553535474" providerId="ADAL" clId="{A0AF93CE-B889-4604-B5D8-77DD9A8DC5B3}" dt="2021-09-14T10:53:07.301" v="3" actId="404"/>
          <ac:spMkLst>
            <pc:docMk/>
            <pc:sldMk cId="230163254" sldId="274"/>
            <ac:spMk id="24" creationId="{6AF228D2-1B06-43B4-ADDD-4DA1E2214961}"/>
          </ac:spMkLst>
        </pc:spChg>
      </pc:sldChg>
      <pc:sldChg chg="modSp del mod">
        <pc:chgData name="Mathilda Glase" userId="07330285-e630-4f4b-a5f1-adf553535474" providerId="ADAL" clId="{A0AF93CE-B889-4604-B5D8-77DD9A8DC5B3}" dt="2021-09-14T12:08:12.116" v="459" actId="47"/>
        <pc:sldMkLst>
          <pc:docMk/>
          <pc:sldMk cId="2321780335" sldId="275"/>
        </pc:sldMkLst>
        <pc:spChg chg="mod">
          <ac:chgData name="Mathilda Glase" userId="07330285-e630-4f4b-a5f1-adf553535474" providerId="ADAL" clId="{A0AF93CE-B889-4604-B5D8-77DD9A8DC5B3}" dt="2021-09-14T10:53:21.593" v="8" actId="1076"/>
          <ac:spMkLst>
            <pc:docMk/>
            <pc:sldMk cId="2321780335" sldId="275"/>
            <ac:spMk id="23" creationId="{4D81B909-910D-48DC-9038-ADE811BC7C44}"/>
          </ac:spMkLst>
        </pc:spChg>
      </pc:sldChg>
      <pc:sldChg chg="addSp modSp del mod">
        <pc:chgData name="Mathilda Glase" userId="07330285-e630-4f4b-a5f1-adf553535474" providerId="ADAL" clId="{A0AF93CE-B889-4604-B5D8-77DD9A8DC5B3}" dt="2021-09-14T12:11:56.419" v="645" actId="47"/>
        <pc:sldMkLst>
          <pc:docMk/>
          <pc:sldMk cId="2995305006" sldId="276"/>
        </pc:sldMkLst>
        <pc:spChg chg="add mod">
          <ac:chgData name="Mathilda Glase" userId="07330285-e630-4f4b-a5f1-adf553535474" providerId="ADAL" clId="{A0AF93CE-B889-4604-B5D8-77DD9A8DC5B3}" dt="2021-09-14T10:55:45.474" v="56" actId="1076"/>
          <ac:spMkLst>
            <pc:docMk/>
            <pc:sldMk cId="2995305006" sldId="276"/>
            <ac:spMk id="2" creationId="{1E86EF79-A515-4672-8CEA-53D10964694E}"/>
          </ac:spMkLst>
        </pc:spChg>
        <pc:spChg chg="add mod">
          <ac:chgData name="Mathilda Glase" userId="07330285-e630-4f4b-a5f1-adf553535474" providerId="ADAL" clId="{A0AF93CE-B889-4604-B5D8-77DD9A8DC5B3}" dt="2021-09-14T10:55:49.841" v="57" actId="1076"/>
          <ac:spMkLst>
            <pc:docMk/>
            <pc:sldMk cId="2995305006" sldId="276"/>
            <ac:spMk id="5" creationId="{CB3A6182-726B-435A-B91B-7F6AB72C03F2}"/>
          </ac:spMkLst>
        </pc:spChg>
        <pc:spChg chg="mod">
          <ac:chgData name="Mathilda Glase" userId="07330285-e630-4f4b-a5f1-adf553535474" providerId="ADAL" clId="{A0AF93CE-B889-4604-B5D8-77DD9A8DC5B3}" dt="2021-09-14T12:10:41.394" v="574" actId="20577"/>
          <ac:spMkLst>
            <pc:docMk/>
            <pc:sldMk cId="2995305006" sldId="276"/>
            <ac:spMk id="15" creationId="{2C100C89-E5BE-49E4-BC61-79A2ACDDABCF}"/>
          </ac:spMkLst>
        </pc:spChg>
      </pc:sldChg>
      <pc:sldChg chg="addSp delSp modSp mod">
        <pc:chgData name="Mathilda Glase" userId="07330285-e630-4f4b-a5f1-adf553535474" providerId="ADAL" clId="{A0AF93CE-B889-4604-B5D8-77DD9A8DC5B3}" dt="2021-09-14T12:13:27.891" v="717" actId="20577"/>
        <pc:sldMkLst>
          <pc:docMk/>
          <pc:sldMk cId="3177889567" sldId="277"/>
        </pc:sldMkLst>
        <pc:spChg chg="add mod">
          <ac:chgData name="Mathilda Glase" userId="07330285-e630-4f4b-a5f1-adf553535474" providerId="ADAL" clId="{A0AF93CE-B889-4604-B5D8-77DD9A8DC5B3}" dt="2021-09-14T10:58:50.504" v="178" actId="113"/>
          <ac:spMkLst>
            <pc:docMk/>
            <pc:sldMk cId="3177889567" sldId="277"/>
            <ac:spMk id="2" creationId="{B46CE54D-1430-4BEA-9F8F-7A02F61F00D4}"/>
          </ac:spMkLst>
        </pc:spChg>
        <pc:spChg chg="mod">
          <ac:chgData name="Mathilda Glase" userId="07330285-e630-4f4b-a5f1-adf553535474" providerId="ADAL" clId="{A0AF93CE-B889-4604-B5D8-77DD9A8DC5B3}" dt="2021-09-14T12:12:01.666" v="649" actId="20577"/>
          <ac:spMkLst>
            <pc:docMk/>
            <pc:sldMk cId="3177889567" sldId="277"/>
            <ac:spMk id="4" creationId="{7A019251-7FF7-4BD7-BE6C-E8841247348A}"/>
          </ac:spMkLst>
        </pc:spChg>
        <pc:spChg chg="mod">
          <ac:chgData name="Mathilda Glase" userId="07330285-e630-4f4b-a5f1-adf553535474" providerId="ADAL" clId="{A0AF93CE-B889-4604-B5D8-77DD9A8DC5B3}" dt="2021-09-14T10:58:27.704" v="162" actId="20577"/>
          <ac:spMkLst>
            <pc:docMk/>
            <pc:sldMk cId="3177889567" sldId="277"/>
            <ac:spMk id="8" creationId="{B85834F4-D26C-4358-88B4-E565A0A8A521}"/>
          </ac:spMkLst>
        </pc:spChg>
        <pc:spChg chg="mod">
          <ac:chgData name="Mathilda Glase" userId="07330285-e630-4f4b-a5f1-adf553535474" providerId="ADAL" clId="{A0AF93CE-B889-4604-B5D8-77DD9A8DC5B3}" dt="2021-09-14T10:56:30.210" v="84" actId="14100"/>
          <ac:spMkLst>
            <pc:docMk/>
            <pc:sldMk cId="3177889567" sldId="277"/>
            <ac:spMk id="9" creationId="{A03CCC8D-5595-4FD3-B096-6F33FA4116A9}"/>
          </ac:spMkLst>
        </pc:spChg>
        <pc:spChg chg="mod">
          <ac:chgData name="Mathilda Glase" userId="07330285-e630-4f4b-a5f1-adf553535474" providerId="ADAL" clId="{A0AF93CE-B889-4604-B5D8-77DD9A8DC5B3}" dt="2021-09-14T12:13:27.891" v="717" actId="20577"/>
          <ac:spMkLst>
            <pc:docMk/>
            <pc:sldMk cId="3177889567" sldId="277"/>
            <ac:spMk id="10" creationId="{7BA518E9-A475-468A-B00E-DE28C889FDEC}"/>
          </ac:spMkLst>
        </pc:spChg>
        <pc:spChg chg="del mod">
          <ac:chgData name="Mathilda Glase" userId="07330285-e630-4f4b-a5f1-adf553535474" providerId="ADAL" clId="{A0AF93CE-B889-4604-B5D8-77DD9A8DC5B3}" dt="2021-09-14T10:56:02.437" v="73" actId="478"/>
          <ac:spMkLst>
            <pc:docMk/>
            <pc:sldMk cId="3177889567" sldId="277"/>
            <ac:spMk id="11" creationId="{8A70F9AC-8C8E-4679-B94F-227E2335E1EB}"/>
          </ac:spMkLst>
        </pc:spChg>
        <pc:spChg chg="del">
          <ac:chgData name="Mathilda Glase" userId="07330285-e630-4f4b-a5f1-adf553535474" providerId="ADAL" clId="{A0AF93CE-B889-4604-B5D8-77DD9A8DC5B3}" dt="2021-09-14T10:56:03.094" v="74" actId="478"/>
          <ac:spMkLst>
            <pc:docMk/>
            <pc:sldMk cId="3177889567" sldId="277"/>
            <ac:spMk id="13" creationId="{C1133EAD-81CB-4217-AA22-81988757C0DD}"/>
          </ac:spMkLst>
        </pc:spChg>
        <pc:spChg chg="del">
          <ac:chgData name="Mathilda Glase" userId="07330285-e630-4f4b-a5f1-adf553535474" providerId="ADAL" clId="{A0AF93CE-B889-4604-B5D8-77DD9A8DC5B3}" dt="2021-09-14T10:56:03.831" v="75" actId="478"/>
          <ac:spMkLst>
            <pc:docMk/>
            <pc:sldMk cId="3177889567" sldId="277"/>
            <ac:spMk id="16" creationId="{70DAD8AA-1248-4598-9DB7-AD9333F533E2}"/>
          </ac:spMkLst>
        </pc:spChg>
        <pc:spChg chg="del mod">
          <ac:chgData name="Mathilda Glase" userId="07330285-e630-4f4b-a5f1-adf553535474" providerId="ADAL" clId="{A0AF93CE-B889-4604-B5D8-77DD9A8DC5B3}" dt="2021-09-14T10:56:06.380" v="79" actId="478"/>
          <ac:spMkLst>
            <pc:docMk/>
            <pc:sldMk cId="3177889567" sldId="277"/>
            <ac:spMk id="20" creationId="{9393A046-355D-4A7F-9C8C-A5061925D2B2}"/>
          </ac:spMkLst>
        </pc:spChg>
        <pc:spChg chg="del">
          <ac:chgData name="Mathilda Glase" userId="07330285-e630-4f4b-a5f1-adf553535474" providerId="ADAL" clId="{A0AF93CE-B889-4604-B5D8-77DD9A8DC5B3}" dt="2021-09-14T10:56:06.917" v="80" actId="478"/>
          <ac:spMkLst>
            <pc:docMk/>
            <pc:sldMk cId="3177889567" sldId="277"/>
            <ac:spMk id="21" creationId="{43495A45-9767-431E-9DC0-A78A47671EFF}"/>
          </ac:spMkLst>
        </pc:spChg>
        <pc:spChg chg="del">
          <ac:chgData name="Mathilda Glase" userId="07330285-e630-4f4b-a5f1-adf553535474" providerId="ADAL" clId="{A0AF93CE-B889-4604-B5D8-77DD9A8DC5B3}" dt="2021-09-14T10:56:07.664" v="81" actId="478"/>
          <ac:spMkLst>
            <pc:docMk/>
            <pc:sldMk cId="3177889567" sldId="277"/>
            <ac:spMk id="22" creationId="{A7CD1484-58DE-4B66-9917-719FFE398500}"/>
          </ac:spMkLst>
        </pc:spChg>
        <pc:spChg chg="del mod">
          <ac:chgData name="Mathilda Glase" userId="07330285-e630-4f4b-a5f1-adf553535474" providerId="ADAL" clId="{A0AF93CE-B889-4604-B5D8-77DD9A8DC5B3}" dt="2021-09-14T10:56:05.591" v="78" actId="478"/>
          <ac:spMkLst>
            <pc:docMk/>
            <pc:sldMk cId="3177889567" sldId="277"/>
            <ac:spMk id="24" creationId="{4E99E00B-DFF3-4397-B752-CB699CD91F16}"/>
          </ac:spMkLst>
        </pc:spChg>
        <pc:spChg chg="del">
          <ac:chgData name="Mathilda Glase" userId="07330285-e630-4f4b-a5f1-adf553535474" providerId="ADAL" clId="{A0AF93CE-B889-4604-B5D8-77DD9A8DC5B3}" dt="2021-09-14T10:56:04.518" v="76" actId="478"/>
          <ac:spMkLst>
            <pc:docMk/>
            <pc:sldMk cId="3177889567" sldId="277"/>
            <ac:spMk id="25" creationId="{7CDF1E6C-5A14-4A85-A6B5-11DC3F970CF7}"/>
          </ac:spMkLst>
        </pc:spChg>
        <pc:spChg chg="del">
          <ac:chgData name="Mathilda Glase" userId="07330285-e630-4f4b-a5f1-adf553535474" providerId="ADAL" clId="{A0AF93CE-B889-4604-B5D8-77DD9A8DC5B3}" dt="2021-09-14T10:56:05.063" v="77" actId="478"/>
          <ac:spMkLst>
            <pc:docMk/>
            <pc:sldMk cId="3177889567" sldId="277"/>
            <ac:spMk id="26" creationId="{72E32675-C7C2-4B04-814C-DDE4C4F2559E}"/>
          </ac:spMkLst>
        </pc:spChg>
      </pc:sldChg>
      <pc:sldChg chg="del">
        <pc:chgData name="Mathilda Glase" userId="07330285-e630-4f4b-a5f1-adf553535474" providerId="ADAL" clId="{A0AF93CE-B889-4604-B5D8-77DD9A8DC5B3}" dt="2021-09-14T12:19:10.392" v="876" actId="47"/>
        <pc:sldMkLst>
          <pc:docMk/>
          <pc:sldMk cId="2695657252" sldId="278"/>
        </pc:sldMkLst>
      </pc:sldChg>
      <pc:sldChg chg="modSp mod">
        <pc:chgData name="Mathilda Glase" userId="07330285-e630-4f4b-a5f1-adf553535474" providerId="ADAL" clId="{A0AF93CE-B889-4604-B5D8-77DD9A8DC5B3}" dt="2021-09-14T12:19:42.273" v="934" actId="20577"/>
        <pc:sldMkLst>
          <pc:docMk/>
          <pc:sldMk cId="1058649699" sldId="279"/>
        </pc:sldMkLst>
        <pc:spChg chg="mod">
          <ac:chgData name="Mathilda Glase" userId="07330285-e630-4f4b-a5f1-adf553535474" providerId="ADAL" clId="{A0AF93CE-B889-4604-B5D8-77DD9A8DC5B3}" dt="2021-09-14T12:19:42.273" v="934" actId="20577"/>
          <ac:spMkLst>
            <pc:docMk/>
            <pc:sldMk cId="1058649699" sldId="279"/>
            <ac:spMk id="20" creationId="{3E643C28-7552-4699-922B-A6B1710C73A8}"/>
          </ac:spMkLst>
        </pc:spChg>
      </pc:sldChg>
      <pc:sldChg chg="add del">
        <pc:chgData name="Mathilda Glase" userId="07330285-e630-4f4b-a5f1-adf553535474" providerId="ADAL" clId="{A0AF93CE-B889-4604-B5D8-77DD9A8DC5B3}" dt="2021-09-14T11:01:04.282" v="197" actId="47"/>
        <pc:sldMkLst>
          <pc:docMk/>
          <pc:sldMk cId="1572878375" sldId="280"/>
        </pc:sldMkLst>
      </pc:sldChg>
      <pc:sldChg chg="add del">
        <pc:chgData name="Mathilda Glase" userId="07330285-e630-4f4b-a5f1-adf553535474" providerId="ADAL" clId="{A0AF93CE-B889-4604-B5D8-77DD9A8DC5B3}" dt="2021-09-14T11:01:05.039" v="198" actId="47"/>
        <pc:sldMkLst>
          <pc:docMk/>
          <pc:sldMk cId="1423949711" sldId="281"/>
        </pc:sldMkLst>
      </pc:sldChg>
      <pc:sldChg chg="add del">
        <pc:chgData name="Mathilda Glase" userId="07330285-e630-4f4b-a5f1-adf553535474" providerId="ADAL" clId="{A0AF93CE-B889-4604-B5D8-77DD9A8DC5B3}" dt="2021-09-14T11:01:06.035" v="199" actId="47"/>
        <pc:sldMkLst>
          <pc:docMk/>
          <pc:sldMk cId="3534206998" sldId="282"/>
        </pc:sldMkLst>
      </pc:sldChg>
      <pc:sldChg chg="modSp add mod">
        <pc:chgData name="Mathilda Glase" userId="07330285-e630-4f4b-a5f1-adf553535474" providerId="ADAL" clId="{A0AF93CE-B889-4604-B5D8-77DD9A8DC5B3}" dt="2021-09-14T12:24:39.947" v="968" actId="20577"/>
        <pc:sldMkLst>
          <pc:docMk/>
          <pc:sldMk cId="552463353" sldId="283"/>
        </pc:sldMkLst>
        <pc:spChg chg="mod">
          <ac:chgData name="Mathilda Glase" userId="07330285-e630-4f4b-a5f1-adf553535474" providerId="ADAL" clId="{A0AF93CE-B889-4604-B5D8-77DD9A8DC5B3}" dt="2021-09-14T12:13:38.427" v="719" actId="20577"/>
          <ac:spMkLst>
            <pc:docMk/>
            <pc:sldMk cId="552463353" sldId="283"/>
            <ac:spMk id="4" creationId="{7A019251-7FF7-4BD7-BE6C-E8841247348A}"/>
          </ac:spMkLst>
        </pc:spChg>
        <pc:spChg chg="mod">
          <ac:chgData name="Mathilda Glase" userId="07330285-e630-4f4b-a5f1-adf553535474" providerId="ADAL" clId="{A0AF93CE-B889-4604-B5D8-77DD9A8DC5B3}" dt="2021-09-14T11:00:20.965" v="184" actId="20577"/>
          <ac:spMkLst>
            <pc:docMk/>
            <pc:sldMk cId="552463353" sldId="283"/>
            <ac:spMk id="9" creationId="{A03CCC8D-5595-4FD3-B096-6F33FA4116A9}"/>
          </ac:spMkLst>
        </pc:spChg>
        <pc:spChg chg="mod">
          <ac:chgData name="Mathilda Glase" userId="07330285-e630-4f4b-a5f1-adf553535474" providerId="ADAL" clId="{A0AF93CE-B889-4604-B5D8-77DD9A8DC5B3}" dt="2021-09-14T12:24:39.947" v="968" actId="20577"/>
          <ac:spMkLst>
            <pc:docMk/>
            <pc:sldMk cId="552463353" sldId="283"/>
            <ac:spMk id="10" creationId="{7BA518E9-A475-468A-B00E-DE28C889FDEC}"/>
          </ac:spMkLst>
        </pc:spChg>
      </pc:sldChg>
      <pc:sldChg chg="modSp add mod">
        <pc:chgData name="Mathilda Glase" userId="07330285-e630-4f4b-a5f1-adf553535474" providerId="ADAL" clId="{A0AF93CE-B889-4604-B5D8-77DD9A8DC5B3}" dt="2021-09-14T12:16:28.630" v="847" actId="6549"/>
        <pc:sldMkLst>
          <pc:docMk/>
          <pc:sldMk cId="3534139267" sldId="284"/>
        </pc:sldMkLst>
        <pc:spChg chg="mod">
          <ac:chgData name="Mathilda Glase" userId="07330285-e630-4f4b-a5f1-adf553535474" providerId="ADAL" clId="{A0AF93CE-B889-4604-B5D8-77DD9A8DC5B3}" dt="2021-09-14T12:14:41.569" v="771" actId="20577"/>
          <ac:spMkLst>
            <pc:docMk/>
            <pc:sldMk cId="3534139267" sldId="284"/>
            <ac:spMk id="4" creationId="{7A019251-7FF7-4BD7-BE6C-E8841247348A}"/>
          </ac:spMkLst>
        </pc:spChg>
        <pc:spChg chg="mod">
          <ac:chgData name="Mathilda Glase" userId="07330285-e630-4f4b-a5f1-adf553535474" providerId="ADAL" clId="{A0AF93CE-B889-4604-B5D8-77DD9A8DC5B3}" dt="2021-09-14T11:00:32.871" v="189" actId="20577"/>
          <ac:spMkLst>
            <pc:docMk/>
            <pc:sldMk cId="3534139267" sldId="284"/>
            <ac:spMk id="9" creationId="{A03CCC8D-5595-4FD3-B096-6F33FA4116A9}"/>
          </ac:spMkLst>
        </pc:spChg>
        <pc:spChg chg="mod">
          <ac:chgData name="Mathilda Glase" userId="07330285-e630-4f4b-a5f1-adf553535474" providerId="ADAL" clId="{A0AF93CE-B889-4604-B5D8-77DD9A8DC5B3}" dt="2021-09-14T12:16:28.630" v="847" actId="6549"/>
          <ac:spMkLst>
            <pc:docMk/>
            <pc:sldMk cId="3534139267" sldId="284"/>
            <ac:spMk id="10" creationId="{7BA518E9-A475-468A-B00E-DE28C889FDEC}"/>
          </ac:spMkLst>
        </pc:spChg>
      </pc:sldChg>
      <pc:sldChg chg="modSp add mod">
        <pc:chgData name="Mathilda Glase" userId="07330285-e630-4f4b-a5f1-adf553535474" providerId="ADAL" clId="{A0AF93CE-B889-4604-B5D8-77DD9A8DC5B3}" dt="2021-09-14T12:18:17.971" v="866" actId="20577"/>
        <pc:sldMkLst>
          <pc:docMk/>
          <pc:sldMk cId="2167502938" sldId="285"/>
        </pc:sldMkLst>
        <pc:spChg chg="mod">
          <ac:chgData name="Mathilda Glase" userId="07330285-e630-4f4b-a5f1-adf553535474" providerId="ADAL" clId="{A0AF93CE-B889-4604-B5D8-77DD9A8DC5B3}" dt="2021-09-14T12:16:36.581" v="849" actId="20577"/>
          <ac:spMkLst>
            <pc:docMk/>
            <pc:sldMk cId="2167502938" sldId="285"/>
            <ac:spMk id="4" creationId="{7A019251-7FF7-4BD7-BE6C-E8841247348A}"/>
          </ac:spMkLst>
        </pc:spChg>
        <pc:spChg chg="mod">
          <ac:chgData name="Mathilda Glase" userId="07330285-e630-4f4b-a5f1-adf553535474" providerId="ADAL" clId="{A0AF93CE-B889-4604-B5D8-77DD9A8DC5B3}" dt="2021-09-14T11:00:51.342" v="195" actId="20577"/>
          <ac:spMkLst>
            <pc:docMk/>
            <pc:sldMk cId="2167502938" sldId="285"/>
            <ac:spMk id="9" creationId="{A03CCC8D-5595-4FD3-B096-6F33FA4116A9}"/>
          </ac:spMkLst>
        </pc:spChg>
        <pc:spChg chg="mod">
          <ac:chgData name="Mathilda Glase" userId="07330285-e630-4f4b-a5f1-adf553535474" providerId="ADAL" clId="{A0AF93CE-B889-4604-B5D8-77DD9A8DC5B3}" dt="2021-09-14T12:18:17.971" v="866" actId="20577"/>
          <ac:spMkLst>
            <pc:docMk/>
            <pc:sldMk cId="2167502938" sldId="285"/>
            <ac:spMk id="10" creationId="{7BA518E9-A475-468A-B00E-DE28C889FDEC}"/>
          </ac:spMkLst>
        </pc:spChg>
      </pc:sldChg>
      <pc:sldChg chg="modSp add mod setBg">
        <pc:chgData name="Mathilda Glase" userId="07330285-e630-4f4b-a5f1-adf553535474" providerId="ADAL" clId="{A0AF93CE-B889-4604-B5D8-77DD9A8DC5B3}" dt="2021-09-14T12:23:50.915" v="944" actId="114"/>
        <pc:sldMkLst>
          <pc:docMk/>
          <pc:sldMk cId="1913733930" sldId="286"/>
        </pc:sldMkLst>
        <pc:spChg chg="mod">
          <ac:chgData name="Mathilda Glase" userId="07330285-e630-4f4b-a5f1-adf553535474" providerId="ADAL" clId="{A0AF93CE-B889-4604-B5D8-77DD9A8DC5B3}" dt="2021-09-14T12:23:50.915" v="944" actId="114"/>
          <ac:spMkLst>
            <pc:docMk/>
            <pc:sldMk cId="1913733930" sldId="286"/>
            <ac:spMk id="13" creationId="{7B15FA26-62E0-4CF7-B7CD-CFA027222366}"/>
          </ac:spMkLst>
        </pc:spChg>
      </pc:sldChg>
      <pc:sldChg chg="modSp add mod">
        <pc:chgData name="Mathilda Glase" userId="07330285-e630-4f4b-a5f1-adf553535474" providerId="ADAL" clId="{A0AF93CE-B889-4604-B5D8-77DD9A8DC5B3}" dt="2021-09-14T12:20:13.178" v="935" actId="1076"/>
        <pc:sldMkLst>
          <pc:docMk/>
          <pc:sldMk cId="2390625918" sldId="287"/>
        </pc:sldMkLst>
        <pc:spChg chg="mod">
          <ac:chgData name="Mathilda Glase" userId="07330285-e630-4f4b-a5f1-adf553535474" providerId="ADAL" clId="{A0AF93CE-B889-4604-B5D8-77DD9A8DC5B3}" dt="2021-09-14T12:20:13.178" v="935" actId="1076"/>
          <ac:spMkLst>
            <pc:docMk/>
            <pc:sldMk cId="2390625918" sldId="287"/>
            <ac:spMk id="15" creationId="{2C100C89-E5BE-49E4-BC61-79A2ACDDABCF}"/>
          </ac:spMkLst>
        </pc:spChg>
        <pc:spChg chg="mod">
          <ac:chgData name="Mathilda Glase" userId="07330285-e630-4f4b-a5f1-adf553535474" providerId="ADAL" clId="{A0AF93CE-B889-4604-B5D8-77DD9A8DC5B3}" dt="2021-09-14T12:06:05.401" v="338" actId="1076"/>
          <ac:spMkLst>
            <pc:docMk/>
            <pc:sldMk cId="2390625918" sldId="287"/>
            <ac:spMk id="23" creationId="{4D81B909-910D-48DC-9038-ADE811BC7C44}"/>
          </ac:spMkLst>
        </pc:spChg>
      </pc:sldChg>
      <pc:sldChg chg="delSp modSp add mod">
        <pc:chgData name="Mathilda Glase" userId="07330285-e630-4f4b-a5f1-adf553535474" providerId="ADAL" clId="{A0AF93CE-B889-4604-B5D8-77DD9A8DC5B3}" dt="2021-09-14T12:06:29.529" v="342" actId="1076"/>
        <pc:sldMkLst>
          <pc:docMk/>
          <pc:sldMk cId="1842885293" sldId="288"/>
        </pc:sldMkLst>
        <pc:spChg chg="del">
          <ac:chgData name="Mathilda Glase" userId="07330285-e630-4f4b-a5f1-adf553535474" providerId="ADAL" clId="{A0AF93CE-B889-4604-B5D8-77DD9A8DC5B3}" dt="2021-09-14T12:06:26.363" v="341" actId="478"/>
          <ac:spMkLst>
            <pc:docMk/>
            <pc:sldMk cId="1842885293" sldId="288"/>
            <ac:spMk id="3" creationId="{C156BF1B-DEA3-4179-B185-62825009BA06}"/>
          </ac:spMkLst>
        </pc:spChg>
        <pc:spChg chg="mod">
          <ac:chgData name="Mathilda Glase" userId="07330285-e630-4f4b-a5f1-adf553535474" providerId="ADAL" clId="{A0AF93CE-B889-4604-B5D8-77DD9A8DC5B3}" dt="2021-09-14T12:06:29.529" v="342" actId="1076"/>
          <ac:spMkLst>
            <pc:docMk/>
            <pc:sldMk cId="1842885293" sldId="288"/>
            <ac:spMk id="4" creationId="{7A019251-7FF7-4BD7-BE6C-E8841247348A}"/>
          </ac:spMkLst>
        </pc:spChg>
      </pc:sldChg>
      <pc:sldChg chg="modSp add mod">
        <pc:chgData name="Mathilda Glase" userId="07330285-e630-4f4b-a5f1-adf553535474" providerId="ADAL" clId="{A0AF93CE-B889-4604-B5D8-77DD9A8DC5B3}" dt="2021-09-14T12:08:02.561" v="458" actId="20577"/>
        <pc:sldMkLst>
          <pc:docMk/>
          <pc:sldMk cId="494960514" sldId="289"/>
        </pc:sldMkLst>
        <pc:spChg chg="mod">
          <ac:chgData name="Mathilda Glase" userId="07330285-e630-4f4b-a5f1-adf553535474" providerId="ADAL" clId="{A0AF93CE-B889-4604-B5D8-77DD9A8DC5B3}" dt="2021-09-14T12:07:00.416" v="368" actId="1076"/>
          <ac:spMkLst>
            <pc:docMk/>
            <pc:sldMk cId="494960514" sldId="289"/>
            <ac:spMk id="15" creationId="{2C100C89-E5BE-49E4-BC61-79A2ACDDABCF}"/>
          </ac:spMkLst>
        </pc:spChg>
        <pc:spChg chg="mod">
          <ac:chgData name="Mathilda Glase" userId="07330285-e630-4f4b-a5f1-adf553535474" providerId="ADAL" clId="{A0AF93CE-B889-4604-B5D8-77DD9A8DC5B3}" dt="2021-09-14T12:08:02.561" v="458" actId="20577"/>
          <ac:spMkLst>
            <pc:docMk/>
            <pc:sldMk cId="494960514" sldId="289"/>
            <ac:spMk id="23" creationId="{4D81B909-910D-48DC-9038-ADE811BC7C44}"/>
          </ac:spMkLst>
        </pc:spChg>
      </pc:sldChg>
      <pc:sldChg chg="addSp modSp add mod">
        <pc:chgData name="Mathilda Glase" userId="07330285-e630-4f4b-a5f1-adf553535474" providerId="ADAL" clId="{A0AF93CE-B889-4604-B5D8-77DD9A8DC5B3}" dt="2021-09-14T12:11:51.826" v="644" actId="20577"/>
        <pc:sldMkLst>
          <pc:docMk/>
          <pc:sldMk cId="2962658943" sldId="290"/>
        </pc:sldMkLst>
        <pc:spChg chg="add mod">
          <ac:chgData name="Mathilda Glase" userId="07330285-e630-4f4b-a5f1-adf553535474" providerId="ADAL" clId="{A0AF93CE-B889-4604-B5D8-77DD9A8DC5B3}" dt="2021-09-14T12:11:46.989" v="628"/>
          <ac:spMkLst>
            <pc:docMk/>
            <pc:sldMk cId="2962658943" sldId="290"/>
            <ac:spMk id="9" creationId="{771116EE-39A8-4B6D-854F-DF0E411C8D5A}"/>
          </ac:spMkLst>
        </pc:spChg>
        <pc:spChg chg="add mod">
          <ac:chgData name="Mathilda Glase" userId="07330285-e630-4f4b-a5f1-adf553535474" providerId="ADAL" clId="{A0AF93CE-B889-4604-B5D8-77DD9A8DC5B3}" dt="2021-09-14T12:11:51.826" v="644" actId="20577"/>
          <ac:spMkLst>
            <pc:docMk/>
            <pc:sldMk cId="2962658943" sldId="290"/>
            <ac:spMk id="10" creationId="{CEB6B170-D695-411C-BB1A-18EA407CC916}"/>
          </ac:spMkLst>
        </pc:spChg>
        <pc:spChg chg="mod">
          <ac:chgData name="Mathilda Glase" userId="07330285-e630-4f4b-a5f1-adf553535474" providerId="ADAL" clId="{A0AF93CE-B889-4604-B5D8-77DD9A8DC5B3}" dt="2021-09-14T12:11:39.743" v="627" actId="403"/>
          <ac:spMkLst>
            <pc:docMk/>
            <pc:sldMk cId="2962658943" sldId="290"/>
            <ac:spMk id="15" creationId="{2C100C89-E5BE-49E4-BC61-79A2ACDDABCF}"/>
          </ac:spMkLst>
        </pc:spChg>
        <pc:spChg chg="mod">
          <ac:chgData name="Mathilda Glase" userId="07330285-e630-4f4b-a5f1-adf553535474" providerId="ADAL" clId="{A0AF93CE-B889-4604-B5D8-77DD9A8DC5B3}" dt="2021-09-14T12:11:22.139" v="626" actId="20577"/>
          <ac:spMkLst>
            <pc:docMk/>
            <pc:sldMk cId="2962658943" sldId="290"/>
            <ac:spMk id="23" creationId="{4D81B909-910D-48DC-9038-ADE811BC7C44}"/>
          </ac:spMkLst>
        </pc:spChg>
      </pc:sldChg>
      <pc:sldChg chg="delSp modSp add mod">
        <pc:chgData name="Mathilda Glase" userId="07330285-e630-4f4b-a5f1-adf553535474" providerId="ADAL" clId="{A0AF93CE-B889-4604-B5D8-77DD9A8DC5B3}" dt="2021-09-14T12:19:07.545" v="875" actId="14100"/>
        <pc:sldMkLst>
          <pc:docMk/>
          <pc:sldMk cId="1069248195" sldId="291"/>
        </pc:sldMkLst>
        <pc:spChg chg="del mod">
          <ac:chgData name="Mathilda Glase" userId="07330285-e630-4f4b-a5f1-adf553535474" providerId="ADAL" clId="{A0AF93CE-B889-4604-B5D8-77DD9A8DC5B3}" dt="2021-09-14T12:18:52.977" v="871" actId="478"/>
          <ac:spMkLst>
            <pc:docMk/>
            <pc:sldMk cId="1069248195" sldId="291"/>
            <ac:spMk id="2" creationId="{13416132-678D-4AC1-94B3-F35976D3BE80}"/>
          </ac:spMkLst>
        </pc:spChg>
        <pc:spChg chg="del">
          <ac:chgData name="Mathilda Glase" userId="07330285-e630-4f4b-a5f1-adf553535474" providerId="ADAL" clId="{A0AF93CE-B889-4604-B5D8-77DD9A8DC5B3}" dt="2021-09-14T12:18:50.499" v="868" actId="478"/>
          <ac:spMkLst>
            <pc:docMk/>
            <pc:sldMk cId="1069248195" sldId="291"/>
            <ac:spMk id="3" creationId="{4EA32191-9253-4CC3-9528-3B489D24B422}"/>
          </ac:spMkLst>
        </pc:spChg>
        <pc:picChg chg="del">
          <ac:chgData name="Mathilda Glase" userId="07330285-e630-4f4b-a5f1-adf553535474" providerId="ADAL" clId="{A0AF93CE-B889-4604-B5D8-77DD9A8DC5B3}" dt="2021-09-14T12:18:51.433" v="869" actId="478"/>
          <ac:picMkLst>
            <pc:docMk/>
            <pc:sldMk cId="1069248195" sldId="291"/>
            <ac:picMk id="8" creationId="{9E4882E2-01C6-4C57-94D2-57E7946651FB}"/>
          </ac:picMkLst>
        </pc:picChg>
        <pc:picChg chg="mod">
          <ac:chgData name="Mathilda Glase" userId="07330285-e630-4f4b-a5f1-adf553535474" providerId="ADAL" clId="{A0AF93CE-B889-4604-B5D8-77DD9A8DC5B3}" dt="2021-09-14T12:19:07.545" v="875" actId="14100"/>
          <ac:picMkLst>
            <pc:docMk/>
            <pc:sldMk cId="1069248195" sldId="291"/>
            <ac:picMk id="11" creationId="{D460EDD6-6507-407C-B195-8E0E9B6107F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F9FEE4-E84F-FB49-BB8D-51959172D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E093A1-4157-1E4F-8F0A-F7491FBF3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D3A9-63D4-A349-865A-A3EB83CD9BC0}" type="datetimeFigureOut">
              <a:rPr lang="sv-SE" smtClean="0"/>
              <a:t>2021-09-14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4DF038-B3B1-EB40-9706-A6963B756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F98225-BCD2-C44A-B70D-2E769C6CB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E57C-54BE-4948-8AC8-467E78C670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2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6A52-2581-4F44-9EC9-48CDAC19B573}" type="datetimeFigureOut">
              <a:rPr lang="sv-SE" smtClean="0"/>
              <a:t>2021-09-14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E3636-FF85-6D4F-BE1D-26FDD745A2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13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07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76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36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02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00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1DAD857-90CC-7F4E-93AD-3C6390ED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1368000" y="-1512000"/>
            <a:ext cx="10104120" cy="1010412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277CF5E-A0E4-5A4A-85C1-38C37BF2778B}"/>
              </a:ext>
            </a:extLst>
          </p:cNvPr>
          <p:cNvSpPr/>
          <p:nvPr/>
        </p:nvSpPr>
        <p:spPr>
          <a:xfrm>
            <a:off x="2374711" y="4790877"/>
            <a:ext cx="9817288" cy="2067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1" y="0"/>
            <a:ext cx="2374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978" y="4896910"/>
            <a:ext cx="6530630" cy="5968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FB0A1DF-91EE-A14B-9EB5-3859AD8ED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060" y="402314"/>
            <a:ext cx="2177271" cy="3005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B9E13F4-DD7D-4993-92B3-1C21E6A2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77" y="3397515"/>
            <a:ext cx="7997091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5667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38CB19F3-28E7-E749-B04C-EE40DAB8D753}"/>
              </a:ext>
            </a:extLst>
          </p:cNvPr>
          <p:cNvCxnSpPr>
            <a:cxnSpLocks/>
          </p:cNvCxnSpPr>
          <p:nvPr/>
        </p:nvCxnSpPr>
        <p:spPr>
          <a:xfrm>
            <a:off x="7839056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CC688F3D-7C9F-C744-B21A-3CA079854774}"/>
              </a:ext>
            </a:extLst>
          </p:cNvPr>
          <p:cNvCxnSpPr>
            <a:cxnSpLocks/>
          </p:cNvCxnSpPr>
          <p:nvPr/>
        </p:nvCxnSpPr>
        <p:spPr>
          <a:xfrm>
            <a:off x="10482360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C17BCE06-8333-DA41-A34E-FAE2D167FBF7}"/>
              </a:ext>
            </a:extLst>
          </p:cNvPr>
          <p:cNvCxnSpPr>
            <a:cxnSpLocks/>
          </p:cNvCxnSpPr>
          <p:nvPr/>
        </p:nvCxnSpPr>
        <p:spPr>
          <a:xfrm>
            <a:off x="2785958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D61D5A92-E9D8-1C4D-B288-06FA6E9155B3}"/>
              </a:ext>
            </a:extLst>
          </p:cNvPr>
          <p:cNvCxnSpPr>
            <a:cxnSpLocks/>
          </p:cNvCxnSpPr>
          <p:nvPr/>
        </p:nvCxnSpPr>
        <p:spPr>
          <a:xfrm>
            <a:off x="961892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59B4D30A-1BB6-D245-86C9-1561559241AE}"/>
              </a:ext>
            </a:extLst>
          </p:cNvPr>
          <p:cNvCxnSpPr>
            <a:cxnSpLocks/>
          </p:cNvCxnSpPr>
          <p:nvPr/>
        </p:nvCxnSpPr>
        <p:spPr>
          <a:xfrm>
            <a:off x="551187" y="3200378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F2FFDF-27E3-4AAD-87E9-49F4980B5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298" y="2516768"/>
            <a:ext cx="1666912" cy="10790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A99C8005-5C3C-4DDD-8F4B-38E1E72C7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679" y="4329504"/>
            <a:ext cx="1666912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D496AADE-F571-4532-AB5B-34EDA879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836" y="2452418"/>
            <a:ext cx="1177564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A9C033BC-353A-4B3D-97CA-5E36EBE59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7263" y="2908028"/>
            <a:ext cx="1539738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05E9B6E5-9343-4E76-8B3E-F38C54786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175" y="4346995"/>
            <a:ext cx="2187890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634B92DA-808F-456E-91C9-8F2CE7F666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232" y="3429000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C65B9DBD-210E-4221-BE2E-DC2AE9BB4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7250" y="3438014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4" name="Platshållare för text 11">
            <a:extLst>
              <a:ext uri="{FF2B5EF4-FFF2-40B4-BE49-F238E27FC236}">
                <a16:creationId xmlns:a16="http://schemas.microsoft.com/office/drawing/2014/main" id="{48E5C0C3-D375-403C-BE5F-30A8B2D874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36850" y="3428999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26" name="Underrubrik 2">
            <a:extLst>
              <a:ext uri="{FF2B5EF4-FFF2-40B4-BE49-F238E27FC236}">
                <a16:creationId xmlns:a16="http://schemas.microsoft.com/office/drawing/2014/main" id="{983C7756-38CD-D64B-AE50-BC81D30E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2769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084769" y="731542"/>
            <a:ext cx="10104120" cy="1010412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Our</a:t>
            </a:r>
            <a:r>
              <a:rPr lang="sv-SE"/>
              <a:t> </a:t>
            </a:r>
            <a:r>
              <a:rPr lang="sv-SE" err="1"/>
              <a:t>history</a:t>
            </a:r>
            <a:endParaRPr lang="sv-SE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8C01985-ADFA-8840-8B3C-DBF417158FD5}"/>
              </a:ext>
            </a:extLst>
          </p:cNvPr>
          <p:cNvGrpSpPr/>
          <p:nvPr userDrawn="1"/>
        </p:nvGrpSpPr>
        <p:grpSpPr>
          <a:xfrm>
            <a:off x="335988" y="2512211"/>
            <a:ext cx="1336706" cy="1479091"/>
            <a:chOff x="335988" y="2512211"/>
            <a:chExt cx="1336706" cy="1479091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1F757FD-A175-D641-AA2C-E09237EDE1F9}"/>
                </a:ext>
              </a:extLst>
            </p:cNvPr>
            <p:cNvGrpSpPr/>
            <p:nvPr userDrawn="1"/>
          </p:nvGrpSpPr>
          <p:grpSpPr>
            <a:xfrm>
              <a:off x="335988" y="2512211"/>
              <a:ext cx="1017496" cy="1479091"/>
              <a:chOff x="335988" y="2512211"/>
              <a:chExt cx="1017496" cy="1479091"/>
            </a:xfrm>
          </p:grpSpPr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59B4D30A-1BB6-D245-86C9-156155924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187" y="3200378"/>
                <a:ext cx="0" cy="7909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0D5795B-2CBA-AA4F-A21C-760045438DEE}"/>
                  </a:ext>
                </a:extLst>
              </p:cNvPr>
              <p:cNvSpPr/>
              <p:nvPr userDrawn="1"/>
            </p:nvSpPr>
            <p:spPr>
              <a:xfrm>
                <a:off x="335988" y="2512211"/>
                <a:ext cx="1017496" cy="7096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18FC4290-6CF7-A347-AA21-C39DE30BDD55}"/>
                </a:ext>
              </a:extLst>
            </p:cNvPr>
            <p:cNvSpPr txBox="1"/>
            <p:nvPr userDrawn="1"/>
          </p:nvSpPr>
          <p:spPr>
            <a:xfrm>
              <a:off x="339010" y="2562839"/>
              <a:ext cx="1333684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1999: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845FDB9-5995-534F-B1AC-861A6F4F751F}"/>
              </a:ext>
            </a:extLst>
          </p:cNvPr>
          <p:cNvGrpSpPr/>
          <p:nvPr userDrawn="1"/>
        </p:nvGrpSpPr>
        <p:grpSpPr>
          <a:xfrm>
            <a:off x="2569233" y="2744924"/>
            <a:ext cx="1756582" cy="1246378"/>
            <a:chOff x="2569233" y="2744924"/>
            <a:chExt cx="1756582" cy="1246378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C17BCE06-8333-DA41-A34E-FAE2D167FBF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958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A69C53-BE4A-EB48-9948-B4BA720BF2DF}"/>
                </a:ext>
              </a:extLst>
            </p:cNvPr>
            <p:cNvSpPr/>
            <p:nvPr userDrawn="1"/>
          </p:nvSpPr>
          <p:spPr>
            <a:xfrm>
              <a:off x="2569233" y="2744924"/>
              <a:ext cx="1756582" cy="828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F930A8FF-B865-154C-A5BA-8C50576A1603}"/>
                </a:ext>
              </a:extLst>
            </p:cNvPr>
            <p:cNvSpPr txBox="1"/>
            <p:nvPr userDrawn="1"/>
          </p:nvSpPr>
          <p:spPr>
            <a:xfrm>
              <a:off x="2569233" y="2777619"/>
              <a:ext cx="175658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2003: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and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D28E0303-A53E-A74B-A9E8-B11D8D5D2DF4}"/>
              </a:ext>
            </a:extLst>
          </p:cNvPr>
          <p:cNvGrpSpPr/>
          <p:nvPr userDrawn="1"/>
        </p:nvGrpSpPr>
        <p:grpSpPr>
          <a:xfrm>
            <a:off x="7727263" y="2753706"/>
            <a:ext cx="1756582" cy="1237596"/>
            <a:chOff x="7727263" y="2753706"/>
            <a:chExt cx="1756582" cy="1237596"/>
          </a:xfrm>
        </p:grpSpPr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38CB19F3-28E7-E749-B04C-EE40DAB8D753}"/>
                </a:ext>
              </a:extLst>
            </p:cNvPr>
            <p:cNvCxnSpPr>
              <a:cxnSpLocks/>
            </p:cNvCxnSpPr>
            <p:nvPr/>
          </p:nvCxnSpPr>
          <p:spPr>
            <a:xfrm>
              <a:off x="7839056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46C048A-A3DB-2041-9900-9567DE31664A}"/>
                </a:ext>
              </a:extLst>
            </p:cNvPr>
            <p:cNvSpPr/>
            <p:nvPr userDrawn="1"/>
          </p:nvSpPr>
          <p:spPr>
            <a:xfrm>
              <a:off x="7727263" y="2753706"/>
              <a:ext cx="1539738" cy="7766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69E81F5-9490-3E44-948E-38F63E41773F}"/>
                </a:ext>
              </a:extLst>
            </p:cNvPr>
            <p:cNvSpPr txBox="1"/>
            <p:nvPr userDrawn="1"/>
          </p:nvSpPr>
          <p:spPr>
            <a:xfrm>
              <a:off x="7727263" y="2829655"/>
              <a:ext cx="175658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2016: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changes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name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to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.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593BE2D-3558-594A-A5BA-3E23FCC86DA8}"/>
              </a:ext>
            </a:extLst>
          </p:cNvPr>
          <p:cNvGrpSpPr/>
          <p:nvPr userDrawn="1"/>
        </p:nvGrpSpPr>
        <p:grpSpPr>
          <a:xfrm>
            <a:off x="812409" y="3998541"/>
            <a:ext cx="2092923" cy="1372802"/>
            <a:chOff x="812409" y="3998541"/>
            <a:chExt cx="2092923" cy="1372802"/>
          </a:xfrm>
        </p:grpSpPr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D61D5A92-E9D8-1C4D-B288-06FA6E9155B3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553C5BC8-D5FE-A240-AA55-6CD43428D4B7}"/>
                </a:ext>
              </a:extLst>
            </p:cNvPr>
            <p:cNvSpPr/>
            <p:nvPr userDrawn="1"/>
          </p:nvSpPr>
          <p:spPr>
            <a:xfrm>
              <a:off x="812409" y="4298969"/>
              <a:ext cx="2092923" cy="1072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FCF8F9F4-A37D-9344-A191-E879AE78592F}"/>
                </a:ext>
              </a:extLst>
            </p:cNvPr>
            <p:cNvSpPr txBox="1"/>
            <p:nvPr userDrawn="1"/>
          </p:nvSpPr>
          <p:spPr>
            <a:xfrm>
              <a:off x="812409" y="4367303"/>
              <a:ext cx="1997499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2000: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The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recruitment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agency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Rådhuset Rekruttering starts up in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what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will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transform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in to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Webcruiter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2A631907-B50C-524A-89BA-31A43C78C13C}"/>
              </a:ext>
            </a:extLst>
          </p:cNvPr>
          <p:cNvGrpSpPr/>
          <p:nvPr userDrawn="1"/>
        </p:nvGrpSpPr>
        <p:grpSpPr>
          <a:xfrm>
            <a:off x="6747280" y="3998541"/>
            <a:ext cx="1997499" cy="941321"/>
            <a:chOff x="812409" y="3998541"/>
            <a:chExt cx="1997499" cy="941321"/>
          </a:xfrm>
        </p:grpSpPr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9BEB040A-F276-EA47-9F2E-09439E815280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718187E-FD5C-1549-A9E5-F381AE7FA12A}"/>
                </a:ext>
              </a:extLst>
            </p:cNvPr>
            <p:cNvSpPr/>
            <p:nvPr userDrawn="1"/>
          </p:nvSpPr>
          <p:spPr>
            <a:xfrm>
              <a:off x="812410" y="4298969"/>
              <a:ext cx="1682016" cy="640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DCB6A126-88FE-264F-AB4C-1C87AEF8B770}"/>
                </a:ext>
              </a:extLst>
            </p:cNvPr>
            <p:cNvSpPr txBox="1"/>
            <p:nvPr userDrawn="1"/>
          </p:nvSpPr>
          <p:spPr>
            <a:xfrm>
              <a:off x="812409" y="4389978"/>
              <a:ext cx="199749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2012: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itchFamily="2" charset="77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BDBDB3D-5CC4-034C-92FD-C2EACBD17AA7}"/>
              </a:ext>
            </a:extLst>
          </p:cNvPr>
          <p:cNvGrpSpPr/>
          <p:nvPr userDrawn="1"/>
        </p:nvGrpSpPr>
        <p:grpSpPr>
          <a:xfrm>
            <a:off x="9442907" y="4041956"/>
            <a:ext cx="2187885" cy="1531900"/>
            <a:chOff x="812409" y="3998541"/>
            <a:chExt cx="2187885" cy="1531900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24B8E54-B058-564F-9BAE-26E0FBEB56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456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01BB93E5-14A1-6D41-BB77-6DAD0CF0F29A}"/>
                </a:ext>
              </a:extLst>
            </p:cNvPr>
            <p:cNvSpPr/>
            <p:nvPr userDrawn="1"/>
          </p:nvSpPr>
          <p:spPr>
            <a:xfrm>
              <a:off x="812409" y="4298969"/>
              <a:ext cx="2187885" cy="1231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346C6251-0666-A246-A4DE-6986E601EFB6}"/>
                </a:ext>
              </a:extLst>
            </p:cNvPr>
            <p:cNvSpPr txBox="1"/>
            <p:nvPr userDrawn="1"/>
          </p:nvSpPr>
          <p:spPr>
            <a:xfrm>
              <a:off x="812409" y="4357564"/>
              <a:ext cx="214836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merge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. Just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one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year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later,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joins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with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short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intervals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sp>
        <p:nvSpPr>
          <p:cNvPr id="51" name="Underrubrik 2">
            <a:extLst>
              <a:ext uri="{FF2B5EF4-FFF2-40B4-BE49-F238E27FC236}">
                <a16:creationId xmlns:a16="http://schemas.microsoft.com/office/drawing/2014/main" id="{F8C71D83-6926-974D-AD65-718BF17C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91968B-AC88-B246-B944-1FC45AF912D8}"/>
              </a:ext>
            </a:extLst>
          </p:cNvPr>
          <p:cNvSpPr txBox="1"/>
          <p:nvPr userDrawn="1"/>
        </p:nvSpPr>
        <p:spPr>
          <a:xfrm>
            <a:off x="474549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2000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AE3CCD8D-29F5-E244-86DE-01545A2FCA1F}"/>
              </a:ext>
            </a:extLst>
          </p:cNvPr>
          <p:cNvSpPr txBox="1"/>
          <p:nvPr userDrawn="1"/>
        </p:nvSpPr>
        <p:spPr>
          <a:xfrm>
            <a:off x="5590782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2010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12266FA7-CC42-E543-B923-65E8901688B3}"/>
              </a:ext>
            </a:extLst>
          </p:cNvPr>
          <p:cNvSpPr txBox="1"/>
          <p:nvPr userDrawn="1"/>
        </p:nvSpPr>
        <p:spPr>
          <a:xfrm>
            <a:off x="10517091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2020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1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A24A503-8B8E-ED41-9849-AEE28BB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2121752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9B36B02-6802-F94E-8E8E-B1299089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11430002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44ACC6-262D-4C69-802A-E12A6AB7B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23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C9FA4A4-0A41-6643-A951-EA36536BF9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868708"/>
            <a:ext cx="5433062" cy="4579303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3CB456-0FB8-EE44-99B5-A25B028B9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E555669-D17D-6749-8E1A-BE66206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543306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565A2-52D3-4F6A-8DAA-09C0B364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21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(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615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9A29C5C-9556-FE44-9A08-887B4FA7F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2692" y="1784799"/>
            <a:ext cx="9866616" cy="28781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i="0">
                <a:solidFill>
                  <a:schemeClr val="tx2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5184794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tx2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1D54681-E91A-2A49-8788-A2EB0ABB6EBB}"/>
              </a:ext>
            </a:extLst>
          </p:cNvPr>
          <p:cNvSpPr txBox="1"/>
          <p:nvPr/>
        </p:nvSpPr>
        <p:spPr>
          <a:xfrm>
            <a:off x="293907" y="1299669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71B323-190A-B247-9ECA-EC00F9BD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080419-400D-B44E-B995-A000416499F3}"/>
              </a:ext>
            </a:extLst>
          </p:cNvPr>
          <p:cNvSpPr txBox="1"/>
          <p:nvPr/>
        </p:nvSpPr>
        <p:spPr>
          <a:xfrm>
            <a:off x="10784256" y="3852780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26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3489" y="1914616"/>
            <a:ext cx="9265022" cy="2331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4943383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7566F0-7291-CE47-A4D9-F0CDAD5DE3CB}"/>
              </a:ext>
            </a:extLst>
          </p:cNvPr>
          <p:cNvSpPr txBox="1"/>
          <p:nvPr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B554F-8481-0B48-926E-E54492F4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A1F14D0-E5ED-4561-A052-FD36FB17E726}"/>
              </a:ext>
            </a:extLst>
          </p:cNvPr>
          <p:cNvSpPr txBox="1"/>
          <p:nvPr userDrawn="1"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42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1659D-0F48-8C42-AE60-130D329A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3325"/>
            <a:ext cx="10515600" cy="34417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EC64EB-9680-BE44-AA13-A26A3E42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5148"/>
            <a:ext cx="10515600" cy="97228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2C060A-F904-C544-9977-F052936E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C5A4E4-3BA5-6C43-8EB6-EF52B4CC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E32A98A-D341-704C-90EB-450D245D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8CBD7CB-1F37-7447-98D3-3B95602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516548"/>
            <a:ext cx="1149220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D5F04D9-314C-AF45-B5B1-78FFDA0F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99" y="3055667"/>
            <a:ext cx="7261136" cy="66499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5F073F-9A07-BB46-A45E-F66780296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5650A64-F35F-0B49-91EE-0761279D1058}"/>
              </a:ext>
            </a:extLst>
          </p:cNvPr>
          <p:cNvSpPr/>
          <p:nvPr/>
        </p:nvSpPr>
        <p:spPr>
          <a:xfrm>
            <a:off x="6093030" y="0"/>
            <a:ext cx="6098969" cy="5988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28850"/>
            <a:ext cx="5026543" cy="25122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99" y="1482436"/>
            <a:ext cx="5026544" cy="7464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1D271A5-FAD2-1544-85FA-153E04F7A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7703C39B-D78F-FB47-A4BC-EE9EE9E81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587" y="797111"/>
            <a:ext cx="4572313" cy="4394200"/>
          </a:xfrm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161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B0EA4E24-3CA4-254A-B8C5-6EC043B9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BAAAD086-CA08-B94F-8EF0-6DA2FB65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6C7A42-ECE6-164D-BC9E-2633B5BB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34F50AD-CF1D-DA47-B09B-98D23D902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301D2D-3FE0-5843-AA93-E8CCE8978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BBE636A-9DB8-1543-BFFD-8874549C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8EE402-4946-624C-8CC1-BDB3DCAA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899" y="550800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900" y="2049518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FDE9832-F767-4040-ADDA-73071D939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E1916-0696-4051-8CE1-1163459A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9544" y="1102401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544" y="2601119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76E35A-1E3B-5D45-840E-A2B51BC64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261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C7D55D8-48D3-F644-8169-17CF70EE9837}"/>
              </a:ext>
            </a:extLst>
          </p:cNvPr>
          <p:cNvSpPr/>
          <p:nvPr/>
        </p:nvSpPr>
        <p:spPr>
          <a:xfrm>
            <a:off x="7234947" y="0"/>
            <a:ext cx="49570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A83F655-00C4-1143-827F-146AE9B47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429430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1486603D-ADF5-3947-AB3A-F27546BFF4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00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CHALLENGE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D17A4995-106D-274F-ADF8-3C62E0256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7955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28FE9669-8768-954F-A120-589A8199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04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25A18EAA-BDFD-2F4C-AABB-EC0EC7CFA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843059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87285F3E-B251-1343-805D-9CC307326D5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7892386" y="80326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RESULT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092C8E9E-1D57-3C42-AA88-058C2725E5D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92386" y="1244269"/>
            <a:ext cx="3611885" cy="5091211"/>
          </a:xfrm>
        </p:spPr>
        <p:txBody>
          <a:bodyPr>
            <a:norm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accent2"/>
                </a:solidFill>
              </a:defRPr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accent2"/>
                </a:solidFill>
              </a:defRPr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>
                <a:solidFill>
                  <a:schemeClr val="accent2"/>
                </a:solidFill>
              </a:defRPr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363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756DA7-DED1-D441-9DC4-7392F67D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DDD6811-8387-3647-B72A-AD92F8CA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70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EF671A8-C15E-D14B-B7DF-4A07C873A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8572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46476856-FAC9-7F40-B151-D8183BF960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13418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BC19B336-BDFA-AF44-9067-62C35BB3F31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49900" y="192961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CHALLENGE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FBD9AD-A149-5C4A-AF6D-2110B2A1E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500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3A4CF511-A115-644A-8FAA-5771A63F6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2346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RESULT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AF6F312-E172-444A-96DA-3BC1F8266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394724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08298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5436E27-5144-724F-828D-7DF11EADB112}"/>
              </a:ext>
            </a:extLst>
          </p:cNvPr>
          <p:cNvSpPr/>
          <p:nvPr/>
        </p:nvSpPr>
        <p:spPr>
          <a:xfrm rot="5400000">
            <a:off x="3108959" y="-3108960"/>
            <a:ext cx="1617785" cy="783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C61659-048E-CB47-8907-CB576559A94D}"/>
              </a:ext>
            </a:extLst>
          </p:cNvPr>
          <p:cNvSpPr/>
          <p:nvPr/>
        </p:nvSpPr>
        <p:spPr>
          <a:xfrm>
            <a:off x="0" y="0"/>
            <a:ext cx="1617785" cy="5894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913BBCE-18DC-D849-8AD1-C281039A504E}"/>
              </a:ext>
            </a:extLst>
          </p:cNvPr>
          <p:cNvSpPr/>
          <p:nvPr/>
        </p:nvSpPr>
        <p:spPr>
          <a:xfrm rot="5400000">
            <a:off x="7883694" y="1569795"/>
            <a:ext cx="4276578" cy="437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6EF16E-AC4A-E44E-80D8-165FAC92EEB9}"/>
              </a:ext>
            </a:extLst>
          </p:cNvPr>
          <p:cNvSpPr txBox="1"/>
          <p:nvPr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2B1F72-D4CA-5B4D-BDFB-3B4CD3E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394" y="3863035"/>
            <a:ext cx="5170576" cy="101566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5F88754-E357-F54B-AC38-B4E0514BD129}"/>
              </a:ext>
            </a:extLst>
          </p:cNvPr>
          <p:cNvSpPr txBox="1">
            <a:spLocks/>
          </p:cNvSpPr>
          <p:nvPr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2021-09-14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58B2ECD-6DB9-4185-903C-A646B1BDEC33}"/>
              </a:ext>
            </a:extLst>
          </p:cNvPr>
          <p:cNvSpPr txBox="1"/>
          <p:nvPr userDrawn="1"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65BFD8-EC30-4231-9725-C40FF79F3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2021-09-14</a:t>
            </a:fld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45810B-6945-0E46-A6A5-F6A213D88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l="14664"/>
          <a:stretch/>
        </p:blipFill>
        <p:spPr>
          <a:xfrm>
            <a:off x="2406666" y="0"/>
            <a:ext cx="4747032" cy="370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ABBCCC0C-E9A1-6841-B358-CA2331F84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4751" y="0"/>
            <a:ext cx="4747033" cy="3707987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20E4C02-F11B-45AE-BAC2-DDD51DC19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6666" y="4878699"/>
            <a:ext cx="5172075" cy="1015665"/>
          </a:xfrm>
        </p:spPr>
        <p:txBody>
          <a:bodyPr/>
          <a:lstStyle>
            <a:lvl1pPr marL="0" indent="0">
              <a:buFontTx/>
              <a:buNone/>
              <a:defRPr sz="2000">
                <a:latin typeface="Telegraf Light"/>
              </a:defRPr>
            </a:lvl1pPr>
            <a:lvl2pPr marL="447675" indent="0">
              <a:buFontTx/>
              <a:buNone/>
              <a:defRPr/>
            </a:lvl2pPr>
            <a:lvl3pPr marL="895350" indent="0">
              <a:buFontTx/>
              <a:buNone/>
              <a:defRPr/>
            </a:lvl3pPr>
            <a:lvl4pPr marL="1343025" indent="0">
              <a:buFontTx/>
              <a:buNone/>
              <a:defRPr/>
            </a:lvl4pPr>
            <a:lvl5pPr marL="17907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texten</a:t>
            </a:r>
          </a:p>
        </p:txBody>
      </p:sp>
    </p:spTree>
    <p:extLst>
      <p:ext uri="{BB962C8B-B14F-4D97-AF65-F5344CB8AC3E}">
        <p14:creationId xmlns:p14="http://schemas.microsoft.com/office/powerpoint/2010/main" val="180453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4CA03A3-6BFC-6246-96A5-4E6F2DAF1073}"/>
              </a:ext>
            </a:extLst>
          </p:cNvPr>
          <p:cNvSpPr/>
          <p:nvPr userDrawn="1"/>
        </p:nvSpPr>
        <p:spPr>
          <a:xfrm>
            <a:off x="0" y="4491789"/>
            <a:ext cx="12192000" cy="236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AEEDD0A-218A-1242-8684-964F7AF157BB}"/>
              </a:ext>
            </a:extLst>
          </p:cNvPr>
          <p:cNvSpPr/>
          <p:nvPr userDrawn="1"/>
        </p:nvSpPr>
        <p:spPr>
          <a:xfrm>
            <a:off x="440836" y="6204589"/>
            <a:ext cx="11310327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5B7E39-2B49-664A-87BC-DDAF3D74E191}"/>
              </a:ext>
            </a:extLst>
          </p:cNvPr>
          <p:cNvSpPr/>
          <p:nvPr userDrawn="1"/>
        </p:nvSpPr>
        <p:spPr>
          <a:xfrm rot="5400000">
            <a:off x="11498884" y="6204589"/>
            <a:ext cx="448971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1036937-17D8-0540-A900-A9CC3FE2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619" y="4653158"/>
            <a:ext cx="5893654" cy="839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E92F89D-2A0B-AB41-A724-90C5C234D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619" y="182110"/>
            <a:ext cx="5893654" cy="411510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NL" sz="4800" b="1">
                <a:latin typeface="Telegraf" pitchFamily="2" charset="77"/>
              </a:rPr>
              <a:t>TAKE THE NEXT STEP.</a:t>
            </a:r>
            <a:r>
              <a:rPr lang="sv-SE" sz="4800" b="1">
                <a:latin typeface="Telegraf" pitchFamily="2" charset="77"/>
              </a:rPr>
              <a:t> </a:t>
            </a:r>
            <a:r>
              <a:rPr lang="en-NL" sz="4800" b="1">
                <a:latin typeface="Telegraf" pitchFamily="2" charset="77"/>
              </a:rPr>
              <a:t>TAKE THE STEP.</a:t>
            </a:r>
            <a:endParaRPr lang="en-US" sz="4800" b="1">
              <a:latin typeface="Telegraf" pitchFamily="2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87BF4-93BF-8646-8463-2677E9EF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21706" r="29918"/>
          <a:stretch/>
        </p:blipFill>
        <p:spPr>
          <a:xfrm>
            <a:off x="458395" y="182109"/>
            <a:ext cx="4563406" cy="58486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23500608-6A6C-5E40-AFB8-B3CB7ACD8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291" y="182109"/>
            <a:ext cx="4563406" cy="5848648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6393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E06F68-D653-914B-B91D-76703180FCDC}"/>
              </a:ext>
            </a:extLst>
          </p:cNvPr>
          <p:cNvSpPr/>
          <p:nvPr/>
        </p:nvSpPr>
        <p:spPr>
          <a:xfrm>
            <a:off x="-1" y="0"/>
            <a:ext cx="110050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9C0C62-50F7-E243-9EB0-67003DCF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186" y="2389139"/>
            <a:ext cx="7095230" cy="8112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0B1BE79-D8BD-FF49-B574-B3BB1E056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96" y="4367737"/>
            <a:ext cx="542938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3A5A740-9692-CF43-855C-FE1F5FA80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596" y="4994271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1760211-C288-3E40-9082-23975708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1186" y="3285958"/>
            <a:ext cx="7095230" cy="499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A4CBC536-49C4-3B41-B1DE-7105D750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983651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5AE9C22-DC92-A141-90DB-9BBE9333C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728" y="4367737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e-mail 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DB05CF33-4BDF-064A-A7BF-3C09250EA1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728" y="4994271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000000000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FCB5FAA-3941-8D49-80AA-A98E7211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DA41CB-2E8D-2043-9963-75391CC2B3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49720" y="2384765"/>
            <a:ext cx="1440000" cy="144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95190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30E145F-3A86-2F41-A78D-1D49EA924346}"/>
              </a:ext>
            </a:extLst>
          </p:cNvPr>
          <p:cNvSpPr/>
          <p:nvPr/>
        </p:nvSpPr>
        <p:spPr>
          <a:xfrm>
            <a:off x="0" y="0"/>
            <a:ext cx="2571750" cy="686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F1BF74A7-C195-8349-9AD8-DE52EC9D1928}"/>
              </a:ext>
            </a:extLst>
          </p:cNvPr>
          <p:cNvGrpSpPr/>
          <p:nvPr/>
        </p:nvGrpSpPr>
        <p:grpSpPr>
          <a:xfrm>
            <a:off x="0" y="6425740"/>
            <a:ext cx="2299988" cy="140966"/>
            <a:chOff x="1928715" y="4411180"/>
            <a:chExt cx="6841418" cy="419310"/>
          </a:xfrm>
        </p:grpSpPr>
        <p:pic>
          <p:nvPicPr>
            <p:cNvPr id="11" name="Google Shape;86;p15">
              <a:extLst>
                <a:ext uri="{FF2B5EF4-FFF2-40B4-BE49-F238E27FC236}">
                  <a16:creationId xmlns:a16="http://schemas.microsoft.com/office/drawing/2014/main" id="{96E69E80-A163-B546-A345-9EFD2D12B89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V="1">
              <a:off x="1928715" y="4421139"/>
              <a:ext cx="4202532" cy="39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855FDF3-5AD7-604D-84A0-809C84D95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32"/>
            <a:stretch/>
          </p:blipFill>
          <p:spPr>
            <a:xfrm>
              <a:off x="6198383" y="4411180"/>
              <a:ext cx="2571750" cy="419310"/>
            </a:xfrm>
            <a:prstGeom prst="rect">
              <a:avLst/>
            </a:prstGeom>
          </p:spPr>
        </p:pic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442BC78B-98AD-E440-97B5-9F742850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014" y="447493"/>
            <a:ext cx="8016346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726426C-3D96-0A49-AE09-5D688EA2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2014" y="2889642"/>
            <a:ext cx="7288213" cy="49212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FCBB86C-81BE-0647-A5F9-670264F25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015" y="4204333"/>
            <a:ext cx="542938" cy="5931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28F35172-FF54-EC4D-912F-D3B9F33D3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2015" y="4830867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BC7CC69D-15E2-5540-A09A-FA65DA795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2014" y="3405337"/>
            <a:ext cx="7288213" cy="3089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BAFA1130-3A2E-EF40-B616-3CF7303C2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147" y="4204333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sv-SE"/>
              <a:t>e-post: 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0DEB191A-C0A3-FE49-B3FD-135373C93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147" y="4830867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err="1"/>
              <a:t>telephone</a:t>
            </a:r>
            <a:r>
              <a:rPr lang="sv-SE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11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155565"/>
            <a:ext cx="5026544" cy="80389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D957064F-7E99-104E-91AB-23E3A642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761068"/>
            <a:ext cx="9634359" cy="23702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FF8FD5-00A8-8041-BD03-5F9E8292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05" y="5957129"/>
            <a:ext cx="2622402" cy="3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image +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101BB17-F41B-C34C-B75A-78FD4E3A2D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2DA8ED-4233-A943-92C7-DF021E47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1E0358-9C59-8645-AFF1-2459F739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0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21EA5F-5D04-3944-B893-F18107EC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D70CD5FA-3CC0-4944-B253-D87456EDA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5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tex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73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at night&#10;&#10;Description automatically generated">
            <a:extLst>
              <a:ext uri="{FF2B5EF4-FFF2-40B4-BE49-F238E27FC236}">
                <a16:creationId xmlns:a16="http://schemas.microsoft.com/office/drawing/2014/main" id="{62F10354-F70D-824A-90A7-BF2716BA5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14"/>
            <a:ext cx="12192000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33402" y="13361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44148"/>
            <a:ext cx="9596205" cy="12079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767EAD7-DA68-A94E-BD4C-A83C42D11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2818EB4-19B2-D94E-A47B-117B45EF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05" y="6261979"/>
            <a:ext cx="1895995" cy="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rans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el 1">
            <a:extLst>
              <a:ext uri="{FF2B5EF4-FFF2-40B4-BE49-F238E27FC236}">
                <a16:creationId xmlns:a16="http://schemas.microsoft.com/office/drawing/2014/main" id="{410F775C-1E6B-DB41-B8DB-C2698268278C}"/>
              </a:ext>
            </a:extLst>
          </p:cNvPr>
          <p:cNvSpPr/>
          <p:nvPr/>
        </p:nvSpPr>
        <p:spPr>
          <a:xfrm rot="10800000">
            <a:off x="8720124" y="3103146"/>
            <a:ext cx="832513" cy="48237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-1524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68B3E17-C83B-8045-98E8-33FD50C2BCC7}"/>
              </a:ext>
            </a:extLst>
          </p:cNvPr>
          <p:cNvSpPr/>
          <p:nvPr userDrawn="1"/>
        </p:nvSpPr>
        <p:spPr>
          <a:xfrm>
            <a:off x="6080760" y="0"/>
            <a:ext cx="611124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D8128A-E486-D043-89A5-F76771CC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23" y="376794"/>
            <a:ext cx="2688377" cy="1408197"/>
          </a:xfrm>
          <a:prstGeom prst="rect">
            <a:avLst/>
          </a:prstGeom>
        </p:spPr>
      </p:pic>
      <p:pic>
        <p:nvPicPr>
          <p:cNvPr id="13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E1DB5-402C-6D4F-B7DE-331A9B07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00" y="376794"/>
            <a:ext cx="2688377" cy="1408197"/>
          </a:xfrm>
          <a:prstGeom prst="rect">
            <a:avLst/>
          </a:prstGeom>
        </p:spPr>
      </p:pic>
      <p:pic>
        <p:nvPicPr>
          <p:cNvPr id="14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9249706B-C016-2646-B029-E680CBB4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16" y="1737163"/>
            <a:ext cx="2211544" cy="1158427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E6B745E-88B6-EB4F-AA5C-AF99E435D3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3840" y="2200109"/>
            <a:ext cx="2211544" cy="23253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4B43A3-EF70-EA40-AAAB-334EB4AE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940986"/>
            <a:ext cx="5492443" cy="430741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4DB485-CD32-B841-AC22-2AF9A6E0D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28" y="4789368"/>
            <a:ext cx="3553904" cy="4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rans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5;p14">
            <a:extLst>
              <a:ext uri="{FF2B5EF4-FFF2-40B4-BE49-F238E27FC236}">
                <a16:creationId xmlns:a16="http://schemas.microsoft.com/office/drawing/2014/main" id="{4D43F8CD-F333-024F-B8FE-E6B89FD84D2A}"/>
              </a:ext>
            </a:extLst>
          </p:cNvPr>
          <p:cNvPicPr preferRelativeResize="0"/>
          <p:nvPr/>
        </p:nvPicPr>
        <p:blipFill rotWithShape="1">
          <a:blip r:embed="rId2">
            <a:biLevel thresh="75000"/>
            <a:alphaModFix amt="50000"/>
          </a:blip>
          <a:srcRect t="39068" b="39068"/>
          <a:stretch/>
        </p:blipFill>
        <p:spPr>
          <a:xfrm>
            <a:off x="9641699" y="6174460"/>
            <a:ext cx="1096534" cy="2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6;p14">
            <a:extLst>
              <a:ext uri="{FF2B5EF4-FFF2-40B4-BE49-F238E27FC236}">
                <a16:creationId xmlns:a16="http://schemas.microsoft.com/office/drawing/2014/main" id="{B70A88FE-4849-E04C-BBF2-33568DA7B824}"/>
              </a:ext>
            </a:extLst>
          </p:cNvPr>
          <p:cNvPicPr preferRelativeResize="0"/>
          <p:nvPr/>
        </p:nvPicPr>
        <p:blipFill rotWithShape="1">
          <a:blip r:embed="rId3">
            <a:biLevel thresh="75000"/>
            <a:alphaModFix amt="50000"/>
          </a:blip>
          <a:srcRect t="20647" r="-3391" b="20771"/>
          <a:stretch/>
        </p:blipFill>
        <p:spPr>
          <a:xfrm>
            <a:off x="8099796" y="6201915"/>
            <a:ext cx="1155475" cy="1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68742F29-CAAC-F141-ABE4-B999FA648B3C}"/>
              </a:ext>
            </a:extLst>
          </p:cNvPr>
          <p:cNvPicPr preferRelativeResize="0"/>
          <p:nvPr/>
        </p:nvPicPr>
        <p:blipFill rotWithShape="1">
          <a:blip r:embed="rId4">
            <a:biLevel thresh="75000"/>
            <a:alphaModFix amt="50000"/>
          </a:blip>
          <a:srcRect t="1" b="18612"/>
          <a:stretch/>
        </p:blipFill>
        <p:spPr>
          <a:xfrm>
            <a:off x="6415687" y="6219116"/>
            <a:ext cx="1297682" cy="1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8;p14">
            <a:extLst>
              <a:ext uri="{FF2B5EF4-FFF2-40B4-BE49-F238E27FC236}">
                <a16:creationId xmlns:a16="http://schemas.microsoft.com/office/drawing/2014/main" id="{2ADC17C7-D860-E141-A861-18FB3D1B20BD}"/>
              </a:ext>
            </a:extLst>
          </p:cNvPr>
          <p:cNvPicPr preferRelativeResize="0"/>
          <p:nvPr userDrawn="1"/>
        </p:nvPicPr>
        <p:blipFill rotWithShape="1">
          <a:blip r:embed="rId5">
            <a:biLevel thresh="75000"/>
            <a:alphaModFix amt="50000"/>
          </a:blip>
          <a:srcRect t="10050" b="10058"/>
          <a:stretch/>
        </p:blipFill>
        <p:spPr>
          <a:xfrm>
            <a:off x="4794285" y="6141889"/>
            <a:ext cx="1234975" cy="3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6D5530D-2AEA-C146-A197-653C220F79C0}"/>
              </a:ext>
            </a:extLst>
          </p:cNvPr>
          <p:cNvSpPr/>
          <p:nvPr/>
        </p:nvSpPr>
        <p:spPr>
          <a:xfrm>
            <a:off x="0" y="0"/>
            <a:ext cx="44973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504B0C3-6F59-9F4F-8BBF-E3089BC22E20}"/>
              </a:ext>
            </a:extLst>
          </p:cNvPr>
          <p:cNvGrpSpPr/>
          <p:nvPr/>
        </p:nvGrpSpPr>
        <p:grpSpPr>
          <a:xfrm>
            <a:off x="11241028" y="5932341"/>
            <a:ext cx="712878" cy="712878"/>
            <a:chOff x="10706250" y="4727986"/>
            <a:chExt cx="712878" cy="712878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D34F97D-6D55-3A48-A2BA-D74696155B3A}"/>
                </a:ext>
              </a:extLst>
            </p:cNvPr>
            <p:cNvSpPr/>
            <p:nvPr/>
          </p:nvSpPr>
          <p:spPr>
            <a:xfrm>
              <a:off x="10706250" y="4727986"/>
              <a:ext cx="712878" cy="712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347CD9-5A94-B740-A007-99476AE4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8518" y="4905224"/>
              <a:ext cx="358402" cy="358402"/>
            </a:xfrm>
            <a:prstGeom prst="rect">
              <a:avLst/>
            </a:prstGeom>
          </p:spPr>
        </p:pic>
      </p:grpSp>
      <p:sp>
        <p:nvSpPr>
          <p:cNvPr id="12" name="Underrubrik 2">
            <a:extLst>
              <a:ext uri="{FF2B5EF4-FFF2-40B4-BE49-F238E27FC236}">
                <a16:creationId xmlns:a16="http://schemas.microsoft.com/office/drawing/2014/main" id="{070E97E8-70F2-7C43-8096-BE3F2F4F0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A8914C-016E-4B68-A8BF-886EB491F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3" y="1231893"/>
            <a:ext cx="3812667" cy="21947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1"/>
            </a:lvl1pPr>
          </a:lstStyle>
          <a:p>
            <a:r>
              <a:rPr lang="sv-SE" sz="3600">
                <a:solidFill>
                  <a:schemeClr val="bg1"/>
                </a:solidFill>
              </a:rPr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969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7FABAB-C358-F14F-A642-FC234D3F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72611" y="-1086884"/>
            <a:ext cx="13888316" cy="116980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6405E74-E8D1-5042-800A-BFEFE86D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0" y="834778"/>
            <a:ext cx="8128812" cy="1712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D388B60-001A-294C-B006-67AE12FF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36" y="2547761"/>
            <a:ext cx="6570401" cy="17986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3ACBB94-B546-CF46-AF99-E58C0D972FF1}"/>
              </a:ext>
            </a:extLst>
          </p:cNvPr>
          <p:cNvGrpSpPr/>
          <p:nvPr userDrawn="1"/>
        </p:nvGrpSpPr>
        <p:grpSpPr>
          <a:xfrm>
            <a:off x="349900" y="5951482"/>
            <a:ext cx="11426664" cy="448971"/>
            <a:chOff x="440836" y="3617265"/>
            <a:chExt cx="11335728" cy="448971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9AA29F1-DAA9-0242-9B19-CA7F546E0C60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C6236486-0D82-6645-A9BC-34316A0A4F85}"/>
                </a:ext>
              </a:extLst>
            </p:cNvPr>
            <p:cNvSpPr/>
            <p:nvPr/>
          </p:nvSpPr>
          <p:spPr>
            <a:xfrm rot="5400000">
              <a:off x="11501424" y="3791097"/>
              <a:ext cx="448971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FBA6EED1-7DD6-48E0-8DEF-311078A66086}"/>
              </a:ext>
            </a:extLst>
          </p:cNvPr>
          <p:cNvGrpSpPr/>
          <p:nvPr/>
        </p:nvGrpSpPr>
        <p:grpSpPr>
          <a:xfrm>
            <a:off x="8417232" y="5021024"/>
            <a:ext cx="324000" cy="410916"/>
            <a:chOff x="8434466" y="1838185"/>
            <a:chExt cx="324000" cy="410916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83D152AC-5F58-4B8C-8594-84FBDC70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" name="Likbent triangel 5">
              <a:extLst>
                <a:ext uri="{FF2B5EF4-FFF2-40B4-BE49-F238E27FC236}">
                  <a16:creationId xmlns:a16="http://schemas.microsoft.com/office/drawing/2014/main" id="{76CFF5BA-E09F-4583-97FB-31B02302894F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E1BA725-7659-4CD9-ABDD-B7A92D6CCD5B}"/>
              </a:ext>
            </a:extLst>
          </p:cNvPr>
          <p:cNvGrpSpPr/>
          <p:nvPr/>
        </p:nvGrpSpPr>
        <p:grpSpPr>
          <a:xfrm>
            <a:off x="9342471" y="2986105"/>
            <a:ext cx="324000" cy="410916"/>
            <a:chOff x="8434466" y="1838185"/>
            <a:chExt cx="324000" cy="410916"/>
          </a:xfrm>
        </p:grpSpPr>
        <p:pic>
          <p:nvPicPr>
            <p:cNvPr id="35" name="Bild 34">
              <a:extLst>
                <a:ext uri="{FF2B5EF4-FFF2-40B4-BE49-F238E27FC236}">
                  <a16:creationId xmlns:a16="http://schemas.microsoft.com/office/drawing/2014/main" id="{86BB0A0D-FADE-4CBA-99B3-0A03DDC2E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6" name="Likbent triangel 35">
              <a:extLst>
                <a:ext uri="{FF2B5EF4-FFF2-40B4-BE49-F238E27FC236}">
                  <a16:creationId xmlns:a16="http://schemas.microsoft.com/office/drawing/2014/main" id="{801331A8-97B1-4468-AD0E-EDDBD855A1A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8F67ACC-3B39-467F-BFDF-927DE7A25245}"/>
              </a:ext>
            </a:extLst>
          </p:cNvPr>
          <p:cNvGrpSpPr/>
          <p:nvPr/>
        </p:nvGrpSpPr>
        <p:grpSpPr>
          <a:xfrm>
            <a:off x="9638455" y="4209759"/>
            <a:ext cx="324000" cy="410916"/>
            <a:chOff x="8434466" y="1838185"/>
            <a:chExt cx="324000" cy="410916"/>
          </a:xfrm>
        </p:grpSpPr>
        <p:pic>
          <p:nvPicPr>
            <p:cNvPr id="38" name="Bild 37">
              <a:extLst>
                <a:ext uri="{FF2B5EF4-FFF2-40B4-BE49-F238E27FC236}">
                  <a16:creationId xmlns:a16="http://schemas.microsoft.com/office/drawing/2014/main" id="{C44339BE-9699-4699-87BA-BECA0EB3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9" name="Likbent triangel 38">
              <a:extLst>
                <a:ext uri="{FF2B5EF4-FFF2-40B4-BE49-F238E27FC236}">
                  <a16:creationId xmlns:a16="http://schemas.microsoft.com/office/drawing/2014/main" id="{0F43A211-E4AB-45D0-BBBF-21094B5EB3BE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07A9ADB-DB18-4C21-B9C3-A4D59232A8B2}"/>
              </a:ext>
            </a:extLst>
          </p:cNvPr>
          <p:cNvGrpSpPr/>
          <p:nvPr/>
        </p:nvGrpSpPr>
        <p:grpSpPr>
          <a:xfrm>
            <a:off x="10435764" y="3036982"/>
            <a:ext cx="324000" cy="410916"/>
            <a:chOff x="8434466" y="1838185"/>
            <a:chExt cx="324000" cy="410916"/>
          </a:xfrm>
        </p:grpSpPr>
        <p:pic>
          <p:nvPicPr>
            <p:cNvPr id="41" name="Bild 40">
              <a:extLst>
                <a:ext uri="{FF2B5EF4-FFF2-40B4-BE49-F238E27FC236}">
                  <a16:creationId xmlns:a16="http://schemas.microsoft.com/office/drawing/2014/main" id="{BC4731C5-C6D8-43D9-A7BE-F5FEBCCD4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44" name="Likbent triangel 43">
              <a:extLst>
                <a:ext uri="{FF2B5EF4-FFF2-40B4-BE49-F238E27FC236}">
                  <a16:creationId xmlns:a16="http://schemas.microsoft.com/office/drawing/2014/main" id="{0FFBD30F-F7E1-4041-8C50-1729D2005E32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56364332-C760-43BB-92A2-0460D67BC871}"/>
              </a:ext>
            </a:extLst>
          </p:cNvPr>
          <p:cNvGrpSpPr/>
          <p:nvPr/>
        </p:nvGrpSpPr>
        <p:grpSpPr>
          <a:xfrm>
            <a:off x="11334875" y="2655336"/>
            <a:ext cx="324000" cy="410916"/>
            <a:chOff x="8434466" y="1838185"/>
            <a:chExt cx="324000" cy="410916"/>
          </a:xfrm>
        </p:grpSpPr>
        <p:pic>
          <p:nvPicPr>
            <p:cNvPr id="64" name="Bild 63">
              <a:extLst>
                <a:ext uri="{FF2B5EF4-FFF2-40B4-BE49-F238E27FC236}">
                  <a16:creationId xmlns:a16="http://schemas.microsoft.com/office/drawing/2014/main" id="{C38D612A-51C6-4645-AF79-F2196903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5" name="Likbent triangel 64">
              <a:extLst>
                <a:ext uri="{FF2B5EF4-FFF2-40B4-BE49-F238E27FC236}">
                  <a16:creationId xmlns:a16="http://schemas.microsoft.com/office/drawing/2014/main" id="{771409B9-4DA9-4D80-B8E9-4B2448A9F5E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5" name="Underrubrik 2">
            <a:extLst>
              <a:ext uri="{FF2B5EF4-FFF2-40B4-BE49-F238E27FC236}">
                <a16:creationId xmlns:a16="http://schemas.microsoft.com/office/drawing/2014/main" id="{1D1D0FFD-9870-FB4F-AAE8-1CAD644C373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6033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37DFE4F5-CEC3-454E-ABF9-D8BF45CD732E}"/>
              </a:ext>
            </a:extLst>
          </p:cNvPr>
          <p:cNvSpPr/>
          <p:nvPr/>
        </p:nvSpPr>
        <p:spPr>
          <a:xfrm>
            <a:off x="4749690" y="1703551"/>
            <a:ext cx="237830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70DE7E71-0D64-804C-A88B-FC7A95A9B0C6}"/>
              </a:ext>
            </a:extLst>
          </p:cNvPr>
          <p:cNvSpPr/>
          <p:nvPr/>
        </p:nvSpPr>
        <p:spPr>
          <a:xfrm>
            <a:off x="7125691" y="3427410"/>
            <a:ext cx="2486437" cy="17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422433F-F0E3-7B4B-B155-BE6067DAD468}"/>
              </a:ext>
            </a:extLst>
          </p:cNvPr>
          <p:cNvSpPr/>
          <p:nvPr/>
        </p:nvSpPr>
        <p:spPr>
          <a:xfrm>
            <a:off x="0" y="5148186"/>
            <a:ext cx="2376000" cy="1765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0BC25B0-44A8-2C41-B67A-882C428FDAF5}"/>
              </a:ext>
            </a:extLst>
          </p:cNvPr>
          <p:cNvSpPr/>
          <p:nvPr/>
        </p:nvSpPr>
        <p:spPr>
          <a:xfrm>
            <a:off x="4750844" y="3425488"/>
            <a:ext cx="237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448635-B080-9344-98B1-7D8E36F8F191}"/>
              </a:ext>
            </a:extLst>
          </p:cNvPr>
          <p:cNvSpPr/>
          <p:nvPr/>
        </p:nvSpPr>
        <p:spPr>
          <a:xfrm>
            <a:off x="2373691" y="3427411"/>
            <a:ext cx="2378308" cy="17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D06358A-4717-D14A-ADDB-92658BD7B473}"/>
              </a:ext>
            </a:extLst>
          </p:cNvPr>
          <p:cNvSpPr/>
          <p:nvPr/>
        </p:nvSpPr>
        <p:spPr>
          <a:xfrm>
            <a:off x="4750844" y="5152897"/>
            <a:ext cx="23760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2E15B418-4280-D948-B823-52B965FCE7C5}"/>
              </a:ext>
            </a:extLst>
          </p:cNvPr>
          <p:cNvSpPr/>
          <p:nvPr/>
        </p:nvSpPr>
        <p:spPr>
          <a:xfrm>
            <a:off x="2378310" y="5148186"/>
            <a:ext cx="2375999" cy="172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2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5975" y="1693646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00D5A0A-3D75-4C41-A3EF-90749130C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19" y="5491398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9" name="Platshållare för text 11">
            <a:extLst>
              <a:ext uri="{FF2B5EF4-FFF2-40B4-BE49-F238E27FC236}">
                <a16:creationId xmlns:a16="http://schemas.microsoft.com/office/drawing/2014/main" id="{27E027B8-3DCD-754F-94DF-22ACAEC87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19" y="5952332"/>
            <a:ext cx="2138363" cy="5399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37355FE5-9DBB-4AA2-B053-FCC1D350B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63" y="561896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0" name="Platshållare för text 11" descr="Number">
            <a:extLst>
              <a:ext uri="{FF2B5EF4-FFF2-40B4-BE49-F238E27FC236}">
                <a16:creationId xmlns:a16="http://schemas.microsoft.com/office/drawing/2014/main" id="{760FB3A4-B41F-4487-BB9D-F3503D280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9663" y="2158835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E4D905-82F4-4C07-B9C3-14574E766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9562" y="2632074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6" name="Platshållare för text 11">
            <a:extLst>
              <a:ext uri="{FF2B5EF4-FFF2-40B4-BE49-F238E27FC236}">
                <a16:creationId xmlns:a16="http://schemas.microsoft.com/office/drawing/2014/main" id="{4B4551BB-4A2A-4867-B408-9F5903B69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664" y="395283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7" name="Platshållare för text 6">
            <a:extLst>
              <a:ext uri="{FF2B5EF4-FFF2-40B4-BE49-F238E27FC236}">
                <a16:creationId xmlns:a16="http://schemas.microsoft.com/office/drawing/2014/main" id="{544FC269-CB2D-4F65-AB03-C1830D2A9D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3563" y="4352941"/>
            <a:ext cx="2138565" cy="3951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8" name="Platshållare för text 6">
            <a:extLst>
              <a:ext uri="{FF2B5EF4-FFF2-40B4-BE49-F238E27FC236}">
                <a16:creationId xmlns:a16="http://schemas.microsoft.com/office/drawing/2014/main" id="{B257C2CA-1D34-4D73-969A-310CA0417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9562" y="612229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0" name="Platshållare för text 6">
            <a:extLst>
              <a:ext uri="{FF2B5EF4-FFF2-40B4-BE49-F238E27FC236}">
                <a16:creationId xmlns:a16="http://schemas.microsoft.com/office/drawing/2014/main" id="{933726AB-C3A2-4D96-AC91-F61A716FAC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9562" y="429771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1" name="Platshållare för text 11">
            <a:extLst>
              <a:ext uri="{FF2B5EF4-FFF2-40B4-BE49-F238E27FC236}">
                <a16:creationId xmlns:a16="http://schemas.microsoft.com/office/drawing/2014/main" id="{22477C3D-0775-4542-AB48-0834BE5518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9663" y="384212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42" name="Platshållare för text 11">
            <a:extLst>
              <a:ext uri="{FF2B5EF4-FFF2-40B4-BE49-F238E27FC236}">
                <a16:creationId xmlns:a16="http://schemas.microsoft.com/office/drawing/2014/main" id="{03D50563-A7BA-492E-8BD5-744319FD3A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0237" y="5717965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3" name="Platshållare för text 11">
            <a:extLst>
              <a:ext uri="{FF2B5EF4-FFF2-40B4-BE49-F238E27FC236}">
                <a16:creationId xmlns:a16="http://schemas.microsoft.com/office/drawing/2014/main" id="{EB17716F-8573-4FCA-BCA2-89C441D2BD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9946" y="4006089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4" name="Platshållare för text 6">
            <a:extLst>
              <a:ext uri="{FF2B5EF4-FFF2-40B4-BE49-F238E27FC236}">
                <a16:creationId xmlns:a16="http://schemas.microsoft.com/office/drawing/2014/main" id="{6195B6A2-47FF-4013-A40D-FD6461D86F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9627" y="4752620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5" name="Platshållare för text 6">
            <a:extLst>
              <a:ext uri="{FF2B5EF4-FFF2-40B4-BE49-F238E27FC236}">
                <a16:creationId xmlns:a16="http://schemas.microsoft.com/office/drawing/2014/main" id="{4C6A0826-3F5A-488E-BF56-52934A641D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3563" y="6490036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68881E8-F727-412F-BE7D-4A20ABB1AD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621738"/>
              </p:ext>
            </p:extLst>
          </p:nvPr>
        </p:nvGraphicFramePr>
        <p:xfrm>
          <a:off x="7293653" y="3444732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C8F825-F940-4CA9-AD2C-678040BC03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4987106"/>
              </p:ext>
            </p:extLst>
          </p:nvPr>
        </p:nvGraphicFramePr>
        <p:xfrm>
          <a:off x="2487589" y="5156608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6B812786-1DC9-44EB-AD3F-4E3C4F4235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37784" y="2593447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29" name="Platshållare för text 11">
            <a:extLst>
              <a:ext uri="{FF2B5EF4-FFF2-40B4-BE49-F238E27FC236}">
                <a16:creationId xmlns:a16="http://schemas.microsoft.com/office/drawing/2014/main" id="{23D7D755-0E6E-431F-8E74-CFF48650E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37885" y="2137850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011288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7294" y="1703551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B4AE5412-4AD5-4C45-BD58-8FADA88DD49D}"/>
              </a:ext>
            </a:extLst>
          </p:cNvPr>
          <p:cNvGrpSpPr/>
          <p:nvPr userDrawn="1"/>
        </p:nvGrpSpPr>
        <p:grpSpPr>
          <a:xfrm>
            <a:off x="0" y="5148186"/>
            <a:ext cx="2376000" cy="1765662"/>
            <a:chOff x="0" y="5148186"/>
            <a:chExt cx="2376000" cy="1765662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3422433F-F0E3-7B4B-B155-BE6067DAD468}"/>
                </a:ext>
              </a:extLst>
            </p:cNvPr>
            <p:cNvSpPr/>
            <p:nvPr/>
          </p:nvSpPr>
          <p:spPr>
            <a:xfrm>
              <a:off x="0" y="5148186"/>
              <a:ext cx="2376000" cy="17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8CBC230F-DB74-5747-9C9E-3FFD048CC201}"/>
                </a:ext>
              </a:extLst>
            </p:cNvPr>
            <p:cNvSpPr txBox="1"/>
            <p:nvPr userDrawn="1"/>
          </p:nvSpPr>
          <p:spPr>
            <a:xfrm>
              <a:off x="194396" y="5629796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300 000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A287E1E4-113E-9D41-8B76-AE929875EA11}"/>
                </a:ext>
              </a:extLst>
            </p:cNvPr>
            <p:cNvSpPr txBox="1"/>
            <p:nvPr userDrawn="1"/>
          </p:nvSpPr>
          <p:spPr>
            <a:xfrm>
              <a:off x="194396" y="609868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Hires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8D1B919D-76E7-E04B-8762-2DD4E51E027F}"/>
              </a:ext>
            </a:extLst>
          </p:cNvPr>
          <p:cNvGrpSpPr/>
          <p:nvPr userDrawn="1"/>
        </p:nvGrpSpPr>
        <p:grpSpPr>
          <a:xfrm>
            <a:off x="2373691" y="3427411"/>
            <a:ext cx="2378308" cy="1728000"/>
            <a:chOff x="2373691" y="3427411"/>
            <a:chExt cx="2378308" cy="17280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75448635-B080-9344-98B1-7D8E36F8F191}"/>
                </a:ext>
              </a:extLst>
            </p:cNvPr>
            <p:cNvSpPr/>
            <p:nvPr/>
          </p:nvSpPr>
          <p:spPr>
            <a:xfrm>
              <a:off x="2373691" y="3427411"/>
              <a:ext cx="2378308" cy="172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0F9AF458-CC51-BD42-A7DE-7D530AEF7083}"/>
                </a:ext>
              </a:extLst>
            </p:cNvPr>
            <p:cNvSpPr txBox="1"/>
            <p:nvPr userDrawn="1"/>
          </p:nvSpPr>
          <p:spPr>
            <a:xfrm>
              <a:off x="2730518" y="3952483"/>
              <a:ext cx="166465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50000"/>
                    </a:schemeClr>
                  </a:solidFill>
                  <a:latin typeface="Telegraf UltraBold" pitchFamily="2" charset="77"/>
                </a:rPr>
                <a:t>107 367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9E73D46C-0FCB-4E4B-BDEF-C10F1F543568}"/>
                </a:ext>
              </a:extLst>
            </p:cNvPr>
            <p:cNvSpPr txBox="1"/>
            <p:nvPr userDrawn="1"/>
          </p:nvSpPr>
          <p:spPr>
            <a:xfrm>
              <a:off x="2569241" y="441871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Users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7558F7C-8C5D-8E44-BFFD-3EA4627B3B46}"/>
              </a:ext>
            </a:extLst>
          </p:cNvPr>
          <p:cNvGrpSpPr/>
          <p:nvPr userDrawn="1"/>
        </p:nvGrpSpPr>
        <p:grpSpPr>
          <a:xfrm>
            <a:off x="4749690" y="1703551"/>
            <a:ext cx="2378309" cy="1728000"/>
            <a:chOff x="4749690" y="1703551"/>
            <a:chExt cx="2378309" cy="1728000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37DFE4F5-CEC3-454E-ABF9-D8BF45CD732E}"/>
                </a:ext>
              </a:extLst>
            </p:cNvPr>
            <p:cNvSpPr/>
            <p:nvPr/>
          </p:nvSpPr>
          <p:spPr>
            <a:xfrm>
              <a:off x="4749690" y="1703551"/>
              <a:ext cx="2378309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5EBBA937-1BAF-2F49-B737-EAFA8590F3CF}"/>
                </a:ext>
              </a:extLst>
            </p:cNvPr>
            <p:cNvSpPr txBox="1"/>
            <p:nvPr userDrawn="1"/>
          </p:nvSpPr>
          <p:spPr>
            <a:xfrm>
              <a:off x="4945240" y="2158623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2200+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D6CBBD6-38D3-6543-9018-B34D1C4E8554}"/>
                </a:ext>
              </a:extLst>
            </p:cNvPr>
            <p:cNvSpPr txBox="1"/>
            <p:nvPr userDrawn="1"/>
          </p:nvSpPr>
          <p:spPr>
            <a:xfrm>
              <a:off x="4945240" y="2575167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Customers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395799B-38BC-3748-8DDB-019B3235FD11}"/>
              </a:ext>
            </a:extLst>
          </p:cNvPr>
          <p:cNvGrpSpPr/>
          <p:nvPr userDrawn="1"/>
        </p:nvGrpSpPr>
        <p:grpSpPr>
          <a:xfrm>
            <a:off x="4750844" y="5152897"/>
            <a:ext cx="2376000" cy="1728000"/>
            <a:chOff x="4750844" y="5152897"/>
            <a:chExt cx="2376000" cy="1728000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D06358A-4717-D14A-ADDB-92658BD7B473}"/>
                </a:ext>
              </a:extLst>
            </p:cNvPr>
            <p:cNvSpPr/>
            <p:nvPr/>
          </p:nvSpPr>
          <p:spPr>
            <a:xfrm>
              <a:off x="4750844" y="5152897"/>
              <a:ext cx="2376000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2E55C701-5FB0-D54B-B373-DBC337A47901}"/>
                </a:ext>
              </a:extLst>
            </p:cNvPr>
            <p:cNvSpPr txBox="1"/>
            <p:nvPr userDrawn="1"/>
          </p:nvSpPr>
          <p:spPr>
            <a:xfrm>
              <a:off x="4945821" y="5643675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46 000 000</a:t>
              </a:r>
            </a:p>
          </p:txBody>
        </p: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D7F6C178-D7DF-DC4B-844E-53D045CE54A3}"/>
                </a:ext>
              </a:extLst>
            </p:cNvPr>
            <p:cNvSpPr txBox="1"/>
            <p:nvPr userDrawn="1"/>
          </p:nvSpPr>
          <p:spPr>
            <a:xfrm>
              <a:off x="4945240" y="6099026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>
                  <a:solidFill>
                    <a:schemeClr val="bg1"/>
                  </a:solidFill>
                  <a:latin typeface="Telegraf" pitchFamily="2" charset="77"/>
                </a:rPr>
                <a:t>Page </a:t>
              </a: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views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7632E61-AD8B-E34B-9FD3-A8A80B23470E}"/>
              </a:ext>
            </a:extLst>
          </p:cNvPr>
          <p:cNvGrpSpPr/>
          <p:nvPr userDrawn="1"/>
        </p:nvGrpSpPr>
        <p:grpSpPr>
          <a:xfrm>
            <a:off x="7125691" y="3427410"/>
            <a:ext cx="2486437" cy="1725487"/>
            <a:chOff x="7125691" y="3427410"/>
            <a:chExt cx="2486437" cy="1725487"/>
          </a:xfrm>
        </p:grpSpPr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70DE7E71-0D64-804C-A88B-FC7A95A9B0C6}"/>
                </a:ext>
              </a:extLst>
            </p:cNvPr>
            <p:cNvSpPr/>
            <p:nvPr/>
          </p:nvSpPr>
          <p:spPr>
            <a:xfrm>
              <a:off x="7125691" y="3427410"/>
              <a:ext cx="2486437" cy="17254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368881E8-F727-412F-BE7D-4A20ABB1AD7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617535301"/>
                </p:ext>
              </p:extLst>
            </p:nvPr>
          </p:nvGraphicFramePr>
          <p:xfrm>
            <a:off x="7294017" y="3431852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6D1E287-33D0-D342-9846-0C862963F715}"/>
                </a:ext>
              </a:extLst>
            </p:cNvPr>
            <p:cNvSpPr txBox="1"/>
            <p:nvPr userDrawn="1"/>
          </p:nvSpPr>
          <p:spPr>
            <a:xfrm>
              <a:off x="7374727" y="3964024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bg1"/>
                  </a:solidFill>
                  <a:latin typeface="Telegraf UltraBold" pitchFamily="2" charset="77"/>
                </a:rPr>
                <a:t>96 %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E8C1CA01-827C-184B-B331-BAAFF8DD3BF3}"/>
                </a:ext>
              </a:extLst>
            </p:cNvPr>
            <p:cNvSpPr txBox="1"/>
            <p:nvPr userDrawn="1"/>
          </p:nvSpPr>
          <p:spPr>
            <a:xfrm>
              <a:off x="7331745" y="4764414"/>
              <a:ext cx="20731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bg1"/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satisfaction</a:t>
              </a:r>
              <a:endParaRPr lang="sv-SE" sz="14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C078719B-6AE2-CA4B-8521-2EE185F30869}"/>
              </a:ext>
            </a:extLst>
          </p:cNvPr>
          <p:cNvGrpSpPr/>
          <p:nvPr userDrawn="1"/>
        </p:nvGrpSpPr>
        <p:grpSpPr>
          <a:xfrm>
            <a:off x="2378310" y="5148186"/>
            <a:ext cx="2375999" cy="1728001"/>
            <a:chOff x="2378310" y="5148186"/>
            <a:chExt cx="2375999" cy="1728001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E15B418-4280-D948-B823-52B965FCE7C5}"/>
                </a:ext>
              </a:extLst>
            </p:cNvPr>
            <p:cNvSpPr/>
            <p:nvPr/>
          </p:nvSpPr>
          <p:spPr>
            <a:xfrm>
              <a:off x="2378310" y="5148186"/>
              <a:ext cx="2375999" cy="172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2"/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2AC8F825-F940-4CA9-AD2C-678040BC03F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002545104"/>
                </p:ext>
              </p:extLst>
            </p:nvPr>
          </p:nvGraphicFramePr>
          <p:xfrm>
            <a:off x="2491053" y="5181178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92AB3C79-1A2C-D944-A50C-B7C7574D7197}"/>
                </a:ext>
              </a:extLst>
            </p:cNvPr>
            <p:cNvSpPr txBox="1"/>
            <p:nvPr userDrawn="1"/>
          </p:nvSpPr>
          <p:spPr>
            <a:xfrm>
              <a:off x="2572705" y="5713349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tx1"/>
                  </a:solidFill>
                  <a:latin typeface="Telegraf UltraBold" pitchFamily="2" charset="77"/>
                </a:rPr>
                <a:t>97 %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0EB097F6-F480-4B47-8A4F-0B1566EA709C}"/>
                </a:ext>
              </a:extLst>
            </p:cNvPr>
            <p:cNvSpPr txBox="1"/>
            <p:nvPr userDrawn="1"/>
          </p:nvSpPr>
          <p:spPr>
            <a:xfrm>
              <a:off x="2681562" y="6490036"/>
              <a:ext cx="176949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Loyalty</a:t>
              </a:r>
              <a:endParaRPr lang="sv-SE" sz="1400" b="0" i="0">
                <a:solidFill>
                  <a:schemeClr val="accent5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C595533-0DDF-804F-B34E-F38113A8AED1}"/>
              </a:ext>
            </a:extLst>
          </p:cNvPr>
          <p:cNvGrpSpPr/>
          <p:nvPr userDrawn="1"/>
        </p:nvGrpSpPr>
        <p:grpSpPr>
          <a:xfrm>
            <a:off x="4750844" y="3418613"/>
            <a:ext cx="2376000" cy="1728000"/>
            <a:chOff x="4750844" y="3425488"/>
            <a:chExt cx="2376000" cy="1728000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0BC25B0-44A8-2C41-B67A-882C428FDAF5}"/>
                </a:ext>
              </a:extLst>
            </p:cNvPr>
            <p:cNvSpPr/>
            <p:nvPr/>
          </p:nvSpPr>
          <p:spPr>
            <a:xfrm>
              <a:off x="4750844" y="3425488"/>
              <a:ext cx="2376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9B869A53-0644-0B42-B0BB-B7F18F26817E}"/>
                </a:ext>
              </a:extLst>
            </p:cNvPr>
            <p:cNvSpPr txBox="1"/>
            <p:nvPr userDrawn="1"/>
          </p:nvSpPr>
          <p:spPr>
            <a:xfrm>
              <a:off x="4945821" y="3843154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accent4">
                      <a:lumMod val="75000"/>
                    </a:schemeClr>
                  </a:solidFill>
                  <a:latin typeface="Telegraf UltraBold" pitchFamily="2" charset="77"/>
                </a:rPr>
                <a:t>7 500 000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1DB1C0DD-2138-4942-B417-7AE74916D719}"/>
                </a:ext>
              </a:extLst>
            </p:cNvPr>
            <p:cNvSpPr txBox="1"/>
            <p:nvPr userDrawn="1"/>
          </p:nvSpPr>
          <p:spPr>
            <a:xfrm>
              <a:off x="5054097" y="4301421"/>
              <a:ext cx="176949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accent2">
                      <a:lumMod val="10000"/>
                    </a:schemeClr>
                  </a:solidFill>
                  <a:latin typeface="Telegraf" pitchFamily="2" charset="77"/>
                </a:rPr>
                <a:t>Candidates</a:t>
              </a:r>
              <a:endParaRPr lang="sv-SE" sz="1800" b="0" i="0">
                <a:solidFill>
                  <a:schemeClr val="accent2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7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39B15A-A794-1D49-BD21-6929C356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1DC66-1FF6-9A4A-9DAD-E97AB837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900" y="1675463"/>
            <a:ext cx="11492200" cy="4072194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16DB2A-E54B-1A46-A04A-6EA9729E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900" y="6236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F85883-17B7-E44C-B10A-B6580D3E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900" y="6236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fld id="{45CF5A6C-365E-094E-A59C-13EB2ACCE2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6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24" r:id="rId9"/>
    <p:sldLayoutId id="2147483699" r:id="rId10"/>
    <p:sldLayoutId id="2147483725" r:id="rId11"/>
    <p:sldLayoutId id="2147483700" r:id="rId12"/>
    <p:sldLayoutId id="2147483701" r:id="rId13"/>
    <p:sldLayoutId id="2147483702" r:id="rId14"/>
    <p:sldLayoutId id="2147483726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51517"/>
          </a:solidFill>
          <a:latin typeface="Telegraf" pitchFamily="2" charset="77"/>
          <a:ea typeface="+mj-ea"/>
          <a:cs typeface="Telugu MN" pitchFamily="2" charset="0"/>
        </a:defRPr>
      </a:lvl1pPr>
    </p:titleStyle>
    <p:bodyStyle>
      <a:lvl1pPr marL="447675" indent="-4476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400" kern="1200">
          <a:solidFill>
            <a:srgbClr val="151517"/>
          </a:solidFill>
          <a:latin typeface="Telegraf" pitchFamily="2" charset="77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000" kern="1200">
          <a:solidFill>
            <a:srgbClr val="151517"/>
          </a:solidFill>
          <a:latin typeface="Telegraf" pitchFamily="2" charset="77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 14">
            <a:extLst>
              <a:ext uri="{FF2B5EF4-FFF2-40B4-BE49-F238E27FC236}">
                <a16:creationId xmlns:a16="http://schemas.microsoft.com/office/drawing/2014/main" id="{F6B03837-C958-487E-930F-79140A79B832}"/>
              </a:ext>
            </a:extLst>
          </p:cNvPr>
          <p:cNvSpPr/>
          <p:nvPr/>
        </p:nvSpPr>
        <p:spPr>
          <a:xfrm>
            <a:off x="1557947" y="256854"/>
            <a:ext cx="3068589" cy="29456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atin typeface="Telegraf" panose="00000500000000000000"/>
              </a:rPr>
              <a:t>Workshop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3E643C28-7552-4699-922B-A6B1710C73A8}"/>
              </a:ext>
            </a:extLst>
          </p:cNvPr>
          <p:cNvSpPr/>
          <p:nvPr/>
        </p:nvSpPr>
        <p:spPr>
          <a:xfrm>
            <a:off x="513150" y="2234629"/>
            <a:ext cx="5158185" cy="2388741"/>
          </a:xfrm>
          <a:prstGeom prst="round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i="1" dirty="0">
              <a:solidFill>
                <a:schemeClr val="bg1"/>
              </a:solidFill>
            </a:endParaRPr>
          </a:p>
          <a:p>
            <a:r>
              <a:rPr lang="sv-SE" sz="4800" b="1" dirty="0">
                <a:solidFill>
                  <a:srgbClr val="FFCFCD"/>
                </a:solidFill>
                <a:latin typeface="Telegraf" panose="00000500000000000000"/>
              </a:rPr>
              <a:t>The </a:t>
            </a:r>
            <a:r>
              <a:rPr lang="sv-SE" sz="4800" b="1" dirty="0" err="1">
                <a:solidFill>
                  <a:srgbClr val="FFCFCD"/>
                </a:solidFill>
                <a:latin typeface="Telegraf" panose="00000500000000000000"/>
              </a:rPr>
              <a:t>Weekli</a:t>
            </a:r>
            <a:r>
              <a:rPr lang="sv-SE" sz="4800" b="1" dirty="0">
                <a:solidFill>
                  <a:srgbClr val="FFCFCD"/>
                </a:solidFill>
                <a:latin typeface="Telegraf" panose="00000500000000000000"/>
              </a:rPr>
              <a:t> Process</a:t>
            </a:r>
          </a:p>
          <a:p>
            <a:endParaRPr lang="sv-SE" sz="1100" b="1" i="1" dirty="0">
              <a:solidFill>
                <a:schemeClr val="bg1"/>
              </a:solidFill>
              <a:latin typeface="Telegraf" panose="00000500000000000000"/>
            </a:endParaRPr>
          </a:p>
          <a:p>
            <a:endParaRPr lang="sv-SE" i="1" dirty="0">
              <a:solidFill>
                <a:schemeClr val="bg1"/>
              </a:solidFill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6EC5B8DD-2D16-4653-9331-30B5744D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93" y="416553"/>
            <a:ext cx="6397256" cy="63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BA518E9-A475-468A-B00E-DE28C889FDEC}"/>
              </a:ext>
            </a:extLst>
          </p:cNvPr>
          <p:cNvSpPr/>
          <p:nvPr/>
        </p:nvSpPr>
        <p:spPr>
          <a:xfrm>
            <a:off x="3179831" y="1903948"/>
            <a:ext cx="6241571" cy="33564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elegraf" panose="00000500000000000000"/>
              </a:rPr>
              <a:t>Now you have lots of suggestions on improvements in front of you. Try to group suggestions that are similar to each other and agree on a name for each group; "Information", "Cooperation", "Responsibility", etc.</a:t>
            </a:r>
          </a:p>
          <a:p>
            <a:pPr algn="ctr"/>
            <a:endParaRPr lang="sv-SE" sz="1800" b="1" dirty="0">
              <a:solidFill>
                <a:schemeClr val="bg1"/>
              </a:solidFill>
              <a:latin typeface="Telegraf" panose="0000050000000000000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-71377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S</a:t>
            </a:r>
            <a:r>
              <a:rPr lang="sv-SE" sz="4400" dirty="0">
                <a:solidFill>
                  <a:schemeClr val="bg1"/>
                </a:solidFill>
              </a:rPr>
              <a:t>tep 4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B85834F4-D26C-4358-88B4-E565A0A8A521}"/>
              </a:ext>
            </a:extLst>
          </p:cNvPr>
          <p:cNvSpPr/>
          <p:nvPr/>
        </p:nvSpPr>
        <p:spPr>
          <a:xfrm>
            <a:off x="3192560" y="1652482"/>
            <a:ext cx="1286973" cy="515366"/>
          </a:xfrm>
          <a:prstGeom prst="roundRect">
            <a:avLst>
              <a:gd name="adj" fmla="val 50000"/>
            </a:avLst>
          </a:prstGeom>
          <a:solidFill>
            <a:srgbClr val="FFCFCD"/>
          </a:solidFill>
          <a:ln w="12700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4320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elegraf" panose="000005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A03CCC8D-5595-4FD3-B096-6F33FA4116A9}"/>
              </a:ext>
            </a:extLst>
          </p:cNvPr>
          <p:cNvSpPr>
            <a:spLocks noChangeAspect="1"/>
          </p:cNvSpPr>
          <p:nvPr/>
        </p:nvSpPr>
        <p:spPr>
          <a:xfrm>
            <a:off x="3179831" y="1652482"/>
            <a:ext cx="473281" cy="473281"/>
          </a:xfrm>
          <a:prstGeom prst="ellipse">
            <a:avLst/>
          </a:prstGeom>
          <a:solidFill>
            <a:srgbClr val="F5F8FA"/>
          </a:solidFill>
          <a:ln w="12700" cap="flat">
            <a:noFill/>
            <a:miter lim="400000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i="0" u="none" strike="noStrike" cap="none" spc="0" normalizeH="0" baseline="0" dirty="0">
                <a:ln>
                  <a:noFill/>
                </a:ln>
                <a:solidFill>
                  <a:srgbClr val="282B2A"/>
                </a:solidFill>
                <a:effectLst/>
                <a:uFillTx/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6CE54D-1430-4BEA-9F8F-7A02F61F00D4}"/>
              </a:ext>
            </a:extLst>
          </p:cNvPr>
          <p:cNvSpPr txBox="1"/>
          <p:nvPr/>
        </p:nvSpPr>
        <p:spPr>
          <a:xfrm>
            <a:off x="3591948" y="1760717"/>
            <a:ext cx="8527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1" i="0" dirty="0">
                <a:solidFill>
                  <a:schemeClr val="bg1"/>
                </a:solidFill>
                <a:latin typeface="Telegraf" panose="000005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216750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8" y="2312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Action Plan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C100C89-E5BE-49E4-BC61-79A2ACDDABCF}"/>
              </a:ext>
            </a:extLst>
          </p:cNvPr>
          <p:cNvSpPr txBox="1"/>
          <p:nvPr/>
        </p:nvSpPr>
        <p:spPr>
          <a:xfrm>
            <a:off x="411098" y="1697234"/>
            <a:ext cx="7156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Now it’s time to set an action plan. 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needs to </a:t>
            </a:r>
            <a:r>
              <a:rPr lang="en-US" sz="16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be done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? What desired 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effect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will this have? 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Who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should do it? 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When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 should it be done? Should it be 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followed up 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and will there be any 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costs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sv-SE" sz="1600" b="0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460EDD6-6507-407C-B195-8E0E9B61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709" y="558382"/>
            <a:ext cx="2482685" cy="250331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1B4B44F-2A86-4BE5-B16A-9940BFDC6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99" y="2982824"/>
            <a:ext cx="7415949" cy="27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4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3E643C28-7552-4699-922B-A6B1710C73A8}"/>
              </a:ext>
            </a:extLst>
          </p:cNvPr>
          <p:cNvSpPr/>
          <p:nvPr/>
        </p:nvSpPr>
        <p:spPr>
          <a:xfrm>
            <a:off x="513150" y="2234629"/>
            <a:ext cx="4644477" cy="2388741"/>
          </a:xfrm>
          <a:prstGeom prst="round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i="1" dirty="0">
              <a:solidFill>
                <a:schemeClr val="bg1"/>
              </a:solidFill>
            </a:endParaRPr>
          </a:p>
          <a:p>
            <a:r>
              <a:rPr lang="sv-SE" sz="4800" b="1" dirty="0">
                <a:solidFill>
                  <a:srgbClr val="FFCFCD"/>
                </a:solidFill>
                <a:latin typeface="Telegraf" panose="00000500000000000000"/>
              </a:rPr>
              <a:t>Check </a:t>
            </a:r>
            <a:r>
              <a:rPr lang="sv-SE" sz="4800" b="1" dirty="0" err="1">
                <a:solidFill>
                  <a:srgbClr val="FFCFCD"/>
                </a:solidFill>
                <a:latin typeface="Telegraf" panose="00000500000000000000"/>
              </a:rPr>
              <a:t>out</a:t>
            </a:r>
            <a:endParaRPr lang="sv-SE" sz="4800" b="1" dirty="0">
              <a:solidFill>
                <a:srgbClr val="FFCFCD"/>
              </a:solidFill>
              <a:latin typeface="Telegraf" panose="00000500000000000000"/>
            </a:endParaRPr>
          </a:p>
          <a:p>
            <a:endParaRPr lang="sv-SE" sz="1100" b="1" i="1" dirty="0">
              <a:solidFill>
                <a:schemeClr val="bg1"/>
              </a:solidFill>
              <a:latin typeface="Telegraf" panose="00000500000000000000"/>
            </a:endParaRPr>
          </a:p>
          <a:p>
            <a:r>
              <a:rPr lang="sv-SE" i="1" dirty="0" err="1">
                <a:solidFill>
                  <a:schemeClr val="bg1"/>
                </a:solidFill>
                <a:latin typeface="Telegraf" panose="00000500000000000000" pitchFamily="2" charset="0"/>
              </a:rPr>
              <a:t>What</a:t>
            </a:r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i="1" dirty="0" err="1">
                <a:solidFill>
                  <a:schemeClr val="bg1"/>
                </a:solidFill>
                <a:latin typeface="Telegraf" panose="00000500000000000000" pitchFamily="2" charset="0"/>
              </a:rPr>
              <a:t>are</a:t>
            </a:r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i="1" dirty="0" err="1">
                <a:solidFill>
                  <a:schemeClr val="bg1"/>
                </a:solidFill>
                <a:latin typeface="Telegraf" panose="00000500000000000000" pitchFamily="2" charset="0"/>
              </a:rPr>
              <a:t>your</a:t>
            </a:r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i="1" dirty="0" err="1">
                <a:solidFill>
                  <a:schemeClr val="bg1"/>
                </a:solidFill>
                <a:latin typeface="Telegraf" panose="00000500000000000000" pitchFamily="2" charset="0"/>
              </a:rPr>
              <a:t>take</a:t>
            </a:r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i="1" dirty="0" err="1">
                <a:solidFill>
                  <a:schemeClr val="bg1"/>
                </a:solidFill>
                <a:latin typeface="Telegraf" panose="00000500000000000000" pitchFamily="2" charset="0"/>
              </a:rPr>
              <a:t>away</a:t>
            </a:r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i="1" dirty="0" err="1">
                <a:solidFill>
                  <a:schemeClr val="bg1"/>
                </a:solidFill>
                <a:latin typeface="Telegraf" panose="00000500000000000000" pitchFamily="2" charset="0"/>
              </a:rPr>
              <a:t>key</a:t>
            </a:r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i="1" dirty="0" err="1">
                <a:solidFill>
                  <a:schemeClr val="bg1"/>
                </a:solidFill>
                <a:latin typeface="Telegraf" panose="00000500000000000000" pitchFamily="2" charset="0"/>
              </a:rPr>
              <a:t>points</a:t>
            </a:r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 from </a:t>
            </a:r>
            <a:r>
              <a:rPr lang="sv-SE" i="1" dirty="0" err="1">
                <a:solidFill>
                  <a:schemeClr val="bg1"/>
                </a:solidFill>
                <a:latin typeface="Telegraf" panose="00000500000000000000" pitchFamily="2" charset="0"/>
              </a:rPr>
              <a:t>this</a:t>
            </a:r>
            <a:r>
              <a:rPr lang="sv-SE" i="1" dirty="0">
                <a:solidFill>
                  <a:schemeClr val="bg1"/>
                </a:solidFill>
                <a:latin typeface="Telegraf" panose="00000500000000000000" pitchFamily="2" charset="0"/>
              </a:rPr>
              <a:t> workshop?</a:t>
            </a:r>
          </a:p>
          <a:p>
            <a:endParaRPr lang="sv-SE" i="1" dirty="0">
              <a:solidFill>
                <a:schemeClr val="bg1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E669AD-6499-4BFB-9A74-13D59B68E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97" y="782119"/>
            <a:ext cx="7058347" cy="52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9A4982BD-DACF-46DE-9CDF-7BEE05DBD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9711" y="2162544"/>
            <a:ext cx="4527845" cy="34241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1162CA2-B3E8-4351-8EC9-C14F94EC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55" y="327482"/>
            <a:ext cx="9634359" cy="1142144"/>
          </a:xfrm>
        </p:spPr>
        <p:txBody>
          <a:bodyPr/>
          <a:lstStyle/>
          <a:p>
            <a:r>
              <a:rPr lang="sv-SE" sz="4400" dirty="0" err="1">
                <a:latin typeface="Telegraf" panose="00000500000000000000"/>
              </a:rPr>
              <a:t>What</a:t>
            </a:r>
            <a:r>
              <a:rPr lang="sv-SE" sz="4400" dirty="0">
                <a:latin typeface="Telegraf" panose="00000500000000000000"/>
              </a:rPr>
              <a:t> is The </a:t>
            </a:r>
            <a:r>
              <a:rPr lang="sv-SE" sz="4400" dirty="0" err="1">
                <a:latin typeface="Telegraf" panose="00000500000000000000"/>
              </a:rPr>
              <a:t>Weekli</a:t>
            </a:r>
            <a:r>
              <a:rPr lang="sv-SE" sz="4400" dirty="0">
                <a:latin typeface="Telegraf" panose="00000500000000000000"/>
              </a:rPr>
              <a:t> Process?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7B15FA26-62E0-4CF7-B7CD-CFA027222366}"/>
              </a:ext>
            </a:extLst>
          </p:cNvPr>
          <p:cNvSpPr/>
          <p:nvPr/>
        </p:nvSpPr>
        <p:spPr>
          <a:xfrm>
            <a:off x="882660" y="1565319"/>
            <a:ext cx="5018409" cy="4804428"/>
          </a:xfrm>
          <a:prstGeom prst="roundRect">
            <a:avLst/>
          </a:prstGeom>
          <a:solidFill>
            <a:schemeClr val="accent1">
              <a:lumMod val="10000"/>
              <a:lumOff val="90000"/>
              <a:alpha val="37000"/>
            </a:schemeClr>
          </a:solidFill>
          <a:ln w="38100">
            <a:solidFill>
              <a:schemeClr val="bg1"/>
            </a:solidFill>
            <a:prstDash val="sysDot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Telegraf" panose="00000500000000000000"/>
              </a:rPr>
              <a:t>The </a:t>
            </a:r>
            <a:r>
              <a:rPr lang="en-US" sz="1600" b="1" dirty="0" err="1">
                <a:solidFill>
                  <a:schemeClr val="bg1"/>
                </a:solidFill>
                <a:latin typeface="Telegraf" panose="00000500000000000000"/>
              </a:rPr>
              <a:t>Weekli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</a:rPr>
              <a:t> Process is a change process that will help you as a team to identify a </a:t>
            </a:r>
            <a:r>
              <a:rPr lang="en-US" sz="1600" b="1" i="1" dirty="0">
                <a:solidFill>
                  <a:schemeClr val="bg1"/>
                </a:solidFill>
                <a:latin typeface="Telegraf" panose="00000500000000000000"/>
              </a:rPr>
              <a:t>Current state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</a:rPr>
              <a:t>, a </a:t>
            </a:r>
            <a:r>
              <a:rPr lang="en-US" sz="1600" b="1" i="1" dirty="0">
                <a:solidFill>
                  <a:schemeClr val="bg1"/>
                </a:solidFill>
                <a:latin typeface="Telegraf" panose="00000500000000000000"/>
              </a:rPr>
              <a:t>Desired state 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</a:rPr>
              <a:t>and develop an </a:t>
            </a:r>
            <a:r>
              <a:rPr lang="en-US" sz="1600" b="1" i="1" dirty="0">
                <a:solidFill>
                  <a:schemeClr val="bg1"/>
                </a:solidFill>
                <a:latin typeface="Telegraf" panose="00000500000000000000"/>
              </a:rPr>
              <a:t>Action plan 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</a:rPr>
              <a:t>that will lead to change within an area in </a:t>
            </a:r>
            <a:r>
              <a:rPr lang="en-US" sz="1600" b="1" dirty="0" err="1">
                <a:solidFill>
                  <a:schemeClr val="bg1"/>
                </a:solidFill>
                <a:latin typeface="Telegraf" panose="00000500000000000000"/>
              </a:rPr>
              <a:t>Weekli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</a:rPr>
              <a:t>. The subject of the workshop is an area that has a development potential based on how you all have answered the questions in the weekly pulse.</a:t>
            </a:r>
            <a:endParaRPr lang="sv-SE" sz="1600" b="1" dirty="0">
              <a:solidFill>
                <a:schemeClr val="bg1"/>
              </a:solidFill>
              <a:latin typeface="Telegraf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137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269DDC0C-C438-45A9-80EB-8356ABCEB15D}"/>
              </a:ext>
            </a:extLst>
          </p:cNvPr>
          <p:cNvSpPr/>
          <p:nvPr/>
        </p:nvSpPr>
        <p:spPr>
          <a:xfrm>
            <a:off x="411098" y="4983811"/>
            <a:ext cx="7661350" cy="1206716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8" y="2312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 err="1"/>
              <a:t>Current</a:t>
            </a:r>
            <a:r>
              <a:rPr lang="sv-SE" sz="4400" dirty="0"/>
              <a:t> </a:t>
            </a:r>
            <a:r>
              <a:rPr lang="sv-SE" sz="4400" dirty="0" err="1"/>
              <a:t>state</a:t>
            </a:r>
            <a:endParaRPr lang="sv-SE" sz="4400" dirty="0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9396154-E232-435C-A73A-BA76FB36BD9B}"/>
              </a:ext>
            </a:extLst>
          </p:cNvPr>
          <p:cNvSpPr/>
          <p:nvPr/>
        </p:nvSpPr>
        <p:spPr>
          <a:xfrm>
            <a:off x="411098" y="1632327"/>
            <a:ext cx="1850242" cy="50293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25 min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C100C89-E5BE-49E4-BC61-79A2ACDDABCF}"/>
              </a:ext>
            </a:extLst>
          </p:cNvPr>
          <p:cNvSpPr txBox="1"/>
          <p:nvPr/>
        </p:nvSpPr>
        <p:spPr>
          <a:xfrm>
            <a:off x="597807" y="2380010"/>
            <a:ext cx="715665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Discuss the following questions and try to be specific. </a:t>
            </a:r>
            <a:endParaRPr lang="sv-SE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50191D5-3872-472B-8615-4760649EC6D1}"/>
              </a:ext>
            </a:extLst>
          </p:cNvPr>
          <p:cNvSpPr txBox="1"/>
          <p:nvPr/>
        </p:nvSpPr>
        <p:spPr>
          <a:xfrm>
            <a:off x="1231863" y="3277795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How does this low [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scale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] manifest itself in your team?</a:t>
            </a:r>
            <a:endParaRPr lang="sv-SE" sz="1600" b="0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42488CA-BE5C-4220-869D-E54A5A2BC9C2}"/>
              </a:ext>
            </a:extLst>
          </p:cNvPr>
          <p:cNvSpPr txBox="1"/>
          <p:nvPr/>
        </p:nvSpPr>
        <p:spPr>
          <a:xfrm>
            <a:off x="1231863" y="3796479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In which situations does the low [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scale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] become most obvious?</a:t>
            </a:r>
            <a:endParaRPr lang="sv-SE" sz="1600" b="0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0A6F464-E578-414B-B72C-AFBEB6DBA5EB}"/>
              </a:ext>
            </a:extLst>
          </p:cNvPr>
          <p:cNvSpPr txBox="1"/>
          <p:nvPr/>
        </p:nvSpPr>
        <p:spPr>
          <a:xfrm>
            <a:off x="1231863" y="4439921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What are the consequences of this low [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scale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] at work?</a:t>
            </a:r>
            <a:endParaRPr lang="sv-SE" sz="1600" b="0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D81B909-910D-48DC-9038-ADE811BC7C44}"/>
              </a:ext>
            </a:extLst>
          </p:cNvPr>
          <p:cNvSpPr txBox="1"/>
          <p:nvPr/>
        </p:nvSpPr>
        <p:spPr>
          <a:xfrm>
            <a:off x="1480581" y="5223715"/>
            <a:ext cx="6591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en-US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he objective of this exercise is not to find scapegoats, but to gain a better understanding of the situation.</a:t>
            </a: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9" name="Bild 8" descr="Badge Tick1 med hel fyllning">
            <a:extLst>
              <a:ext uri="{FF2B5EF4-FFF2-40B4-BE49-F238E27FC236}">
                <a16:creationId xmlns:a16="http://schemas.microsoft.com/office/drawing/2014/main" id="{27149F15-323D-4461-95E9-AF8654FB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24" y="3189953"/>
            <a:ext cx="469439" cy="469439"/>
          </a:xfrm>
          <a:prstGeom prst="rect">
            <a:avLst/>
          </a:prstGeom>
        </p:spPr>
      </p:pic>
      <p:pic>
        <p:nvPicPr>
          <p:cNvPr id="25" name="Bild 24" descr="Badge Tick1 med hel fyllning">
            <a:extLst>
              <a:ext uri="{FF2B5EF4-FFF2-40B4-BE49-F238E27FC236}">
                <a16:creationId xmlns:a16="http://schemas.microsoft.com/office/drawing/2014/main" id="{AF748A43-6EA3-412C-8C9A-BB3BCAAB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23" y="3779915"/>
            <a:ext cx="469439" cy="469439"/>
          </a:xfrm>
          <a:prstGeom prst="rect">
            <a:avLst/>
          </a:prstGeom>
        </p:spPr>
      </p:pic>
      <p:pic>
        <p:nvPicPr>
          <p:cNvPr id="27" name="Bild 26" descr="Badge Tick1 med hel fyllning">
            <a:extLst>
              <a:ext uri="{FF2B5EF4-FFF2-40B4-BE49-F238E27FC236}">
                <a16:creationId xmlns:a16="http://schemas.microsoft.com/office/drawing/2014/main" id="{788ED6FA-C0A1-4765-8A48-96F38DFE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24" y="4342014"/>
            <a:ext cx="469439" cy="469439"/>
          </a:xfrm>
          <a:prstGeom prst="rect">
            <a:avLst/>
          </a:prstGeom>
        </p:spPr>
      </p:pic>
      <p:pic>
        <p:nvPicPr>
          <p:cNvPr id="31" name="Bild 30" descr="Information med hel fyllning">
            <a:extLst>
              <a:ext uri="{FF2B5EF4-FFF2-40B4-BE49-F238E27FC236}">
                <a16:creationId xmlns:a16="http://schemas.microsoft.com/office/drawing/2014/main" id="{7D949275-E447-4E8D-8ED1-096B3550B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708" y="5192970"/>
            <a:ext cx="658440" cy="65844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7A768A6-E748-4A73-AE6D-8F8012427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402" y="784059"/>
            <a:ext cx="4660500" cy="42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6286" y="138399"/>
            <a:ext cx="9634538" cy="2371725"/>
          </a:xfrm>
        </p:spPr>
        <p:txBody>
          <a:bodyPr>
            <a:normAutofit/>
          </a:bodyPr>
          <a:lstStyle/>
          <a:p>
            <a:r>
              <a:rPr lang="sv-SE" sz="4400" dirty="0" err="1">
                <a:solidFill>
                  <a:schemeClr val="bg1"/>
                </a:solidFill>
                <a:latin typeface="Telegraf" panose="00000500000000000000"/>
              </a:rPr>
              <a:t>Help</a:t>
            </a:r>
            <a:r>
              <a:rPr lang="sv-SE" sz="4400" dirty="0">
                <a:solidFill>
                  <a:schemeClr val="bg1"/>
                </a:solidFill>
                <a:latin typeface="Telegraf" panose="00000500000000000000"/>
              </a:rPr>
              <a:t> in </a:t>
            </a:r>
            <a:r>
              <a:rPr lang="sv-SE" sz="4400" dirty="0" err="1">
                <a:solidFill>
                  <a:schemeClr val="bg1"/>
                </a:solidFill>
                <a:latin typeface="Telegraf" panose="00000500000000000000"/>
              </a:rPr>
              <a:t>identifying</a:t>
            </a:r>
            <a:r>
              <a:rPr lang="sv-SE" sz="4400" dirty="0">
                <a:solidFill>
                  <a:schemeClr val="bg1"/>
                </a:solidFill>
                <a:latin typeface="Telegraf" panose="00000500000000000000"/>
              </a:rPr>
              <a:t> </a:t>
            </a:r>
            <a:br>
              <a:rPr lang="sv-SE" sz="4400" dirty="0">
                <a:solidFill>
                  <a:schemeClr val="bg1"/>
                </a:solidFill>
                <a:latin typeface="Telegraf" panose="00000500000000000000"/>
              </a:rPr>
            </a:br>
            <a:endParaRPr lang="sv-SE" sz="1400" i="1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F8D8143D-233F-4E53-8605-41D8D35C30D4}"/>
              </a:ext>
            </a:extLst>
          </p:cNvPr>
          <p:cNvSpPr/>
          <p:nvPr/>
        </p:nvSpPr>
        <p:spPr>
          <a:xfrm>
            <a:off x="1547716" y="1916623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 err="1">
                <a:latin typeface="Telegraf" panose="00000500000000000000"/>
              </a:rPr>
              <a:t>Reasons</a:t>
            </a:r>
            <a:r>
              <a:rPr lang="sv-SE" sz="1600" dirty="0">
                <a:latin typeface="Telegraf" panose="00000500000000000000"/>
              </a:rPr>
              <a:t> at </a:t>
            </a:r>
            <a:r>
              <a:rPr lang="sv-SE" sz="1600" dirty="0" err="1">
                <a:latin typeface="Telegraf" panose="00000500000000000000"/>
              </a:rPr>
              <a:t>organizational</a:t>
            </a:r>
            <a:r>
              <a:rPr lang="sv-SE" sz="1600" dirty="0">
                <a:latin typeface="Telegraf" panose="00000500000000000000"/>
              </a:rPr>
              <a:t> </a:t>
            </a:r>
            <a:r>
              <a:rPr lang="sv-SE" sz="1600" dirty="0" err="1">
                <a:latin typeface="Telegraf" panose="00000500000000000000"/>
              </a:rPr>
              <a:t>level</a:t>
            </a:r>
            <a:r>
              <a:rPr lang="sv-SE" sz="1600" dirty="0">
                <a:latin typeface="Telegraf" panose="00000500000000000000"/>
              </a:rPr>
              <a:t>?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927EE905-5B4B-4805-9129-5D3E1820D0DA}"/>
              </a:ext>
            </a:extLst>
          </p:cNvPr>
          <p:cNvSpPr/>
          <p:nvPr/>
        </p:nvSpPr>
        <p:spPr>
          <a:xfrm>
            <a:off x="4729870" y="1930714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>
                <a:latin typeface="Telegraf" panose="00000500000000000000"/>
              </a:rPr>
              <a:t>Reasons related to work methods?</a:t>
            </a:r>
            <a:endParaRPr lang="sv-SE" sz="1600" dirty="0">
              <a:latin typeface="Telegraf" panose="00000500000000000000"/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2B65D48A-C75E-4135-B1A7-480BAA131ED5}"/>
              </a:ext>
            </a:extLst>
          </p:cNvPr>
          <p:cNvSpPr/>
          <p:nvPr/>
        </p:nvSpPr>
        <p:spPr>
          <a:xfrm>
            <a:off x="7912024" y="1930714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 err="1">
                <a:latin typeface="Telegraf" panose="00000500000000000000"/>
              </a:rPr>
              <a:t>Cultural</a:t>
            </a:r>
            <a:r>
              <a:rPr lang="sv-SE" sz="1600" dirty="0">
                <a:latin typeface="Telegraf" panose="00000500000000000000"/>
              </a:rPr>
              <a:t> </a:t>
            </a:r>
            <a:r>
              <a:rPr lang="sv-SE" sz="1600" dirty="0" err="1">
                <a:latin typeface="Telegraf" panose="00000500000000000000"/>
              </a:rPr>
              <a:t>reasons</a:t>
            </a:r>
            <a:r>
              <a:rPr lang="sv-SE" sz="1600" dirty="0">
                <a:latin typeface="Telegraf" panose="00000500000000000000"/>
              </a:rPr>
              <a:t>?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2D20CA8B-D21D-4789-8618-7BD6E418EA60}"/>
              </a:ext>
            </a:extLst>
          </p:cNvPr>
          <p:cNvSpPr/>
          <p:nvPr/>
        </p:nvSpPr>
        <p:spPr>
          <a:xfrm>
            <a:off x="7912023" y="4353316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sv-SE" sz="1600" dirty="0" err="1">
                <a:latin typeface="Telegraf" panose="00000500000000000000"/>
              </a:rPr>
              <a:t>Other</a:t>
            </a:r>
            <a:r>
              <a:rPr lang="sv-SE" sz="1600" dirty="0">
                <a:latin typeface="Telegraf" panose="00000500000000000000"/>
              </a:rPr>
              <a:t> </a:t>
            </a:r>
            <a:r>
              <a:rPr lang="sv-SE" sz="1600" dirty="0" err="1">
                <a:latin typeface="Telegraf" panose="00000500000000000000"/>
              </a:rPr>
              <a:t>reasons</a:t>
            </a:r>
            <a:r>
              <a:rPr lang="sv-SE" sz="1600" dirty="0">
                <a:latin typeface="Telegraf" panose="00000500000000000000"/>
              </a:rPr>
              <a:t>?</a:t>
            </a: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288B6411-C282-43EE-B0CD-2684A433DA20}"/>
              </a:ext>
            </a:extLst>
          </p:cNvPr>
          <p:cNvSpPr/>
          <p:nvPr/>
        </p:nvSpPr>
        <p:spPr>
          <a:xfrm>
            <a:off x="4729869" y="4353316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>
                <a:latin typeface="Telegraf" panose="00000500000000000000"/>
              </a:rPr>
              <a:t>Reasons related to the leadership?</a:t>
            </a:r>
            <a:endParaRPr lang="sv-SE" sz="1600" dirty="0">
              <a:latin typeface="Telegraf" panose="00000500000000000000"/>
            </a:endParaRP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6AF228D2-1B06-43B4-ADDD-4DA1E2214961}"/>
              </a:ext>
            </a:extLst>
          </p:cNvPr>
          <p:cNvSpPr/>
          <p:nvPr/>
        </p:nvSpPr>
        <p:spPr>
          <a:xfrm>
            <a:off x="1547715" y="4288348"/>
            <a:ext cx="2732259" cy="202761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>
                <a:latin typeface="Telegraf" panose="00000500000000000000"/>
              </a:rPr>
              <a:t>Reasons at an individual level?</a:t>
            </a:r>
            <a:endParaRPr lang="sv-SE" sz="1600" dirty="0">
              <a:latin typeface="Telegraf" panose="00000500000000000000"/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46D851B8-C534-41C5-854E-793B393F3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22" y="2286131"/>
            <a:ext cx="1468282" cy="848667"/>
          </a:xfrm>
          <a:prstGeom prst="rect">
            <a:avLst/>
          </a:prstGeom>
        </p:spPr>
      </p:pic>
      <p:pic>
        <p:nvPicPr>
          <p:cNvPr id="26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9457A60-9DA6-4A72-BC89-D0173B057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17" y="2161780"/>
            <a:ext cx="1605640" cy="973018"/>
          </a:xfrm>
          <a:prstGeom prst="rect">
            <a:avLst/>
          </a:prstGeom>
        </p:spPr>
      </p:pic>
      <p:pic>
        <p:nvPicPr>
          <p:cNvPr id="28" name="Picture 1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E8F9999B-622C-4661-8FF8-7CD47E4CA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39" y="2211695"/>
            <a:ext cx="1623026" cy="873188"/>
          </a:xfrm>
          <a:prstGeom prst="rect">
            <a:avLst/>
          </a:prstGeom>
        </p:spPr>
      </p:pic>
      <p:pic>
        <p:nvPicPr>
          <p:cNvPr id="3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9B1D9CE-730C-433E-881A-279AADD55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89" y="4626604"/>
            <a:ext cx="1706803" cy="993359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75A4674D-D2FC-4902-8888-9CBC7B37A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38" y="4714246"/>
            <a:ext cx="1755521" cy="818073"/>
          </a:xfrm>
          <a:prstGeom prst="rect">
            <a:avLst/>
          </a:prstGeom>
        </p:spPr>
      </p:pic>
      <p:pic>
        <p:nvPicPr>
          <p:cNvPr id="32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9ED8777-6128-4508-8EBD-D5765BB79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54" y="4714246"/>
            <a:ext cx="1756711" cy="8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E2ABB1ED-E1E6-4268-AA36-2C6034722B9A}"/>
              </a:ext>
            </a:extLst>
          </p:cNvPr>
          <p:cNvSpPr/>
          <p:nvPr/>
        </p:nvSpPr>
        <p:spPr>
          <a:xfrm>
            <a:off x="473853" y="4641342"/>
            <a:ext cx="6667929" cy="1654139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8" y="2312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 err="1"/>
              <a:t>Desired</a:t>
            </a:r>
            <a:r>
              <a:rPr lang="sv-SE" sz="4400" dirty="0"/>
              <a:t> </a:t>
            </a:r>
            <a:r>
              <a:rPr lang="sv-SE" sz="4400" dirty="0" err="1"/>
              <a:t>state</a:t>
            </a:r>
            <a:endParaRPr lang="sv-SE" sz="4400" dirty="0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9396154-E232-435C-A73A-BA76FB36BD9B}"/>
              </a:ext>
            </a:extLst>
          </p:cNvPr>
          <p:cNvSpPr/>
          <p:nvPr/>
        </p:nvSpPr>
        <p:spPr>
          <a:xfrm>
            <a:off x="411098" y="1727471"/>
            <a:ext cx="1850242" cy="50293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20 min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C100C89-E5BE-49E4-BC61-79A2ACDDABCF}"/>
              </a:ext>
            </a:extLst>
          </p:cNvPr>
          <p:cNvSpPr txBox="1"/>
          <p:nvPr/>
        </p:nvSpPr>
        <p:spPr>
          <a:xfrm>
            <a:off x="560809" y="2487977"/>
            <a:ext cx="715665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Discuss the following questions. </a:t>
            </a:r>
            <a:endParaRPr lang="sv-SE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50191D5-3872-472B-8615-4760649EC6D1}"/>
              </a:ext>
            </a:extLst>
          </p:cNvPr>
          <p:cNvSpPr txBox="1"/>
          <p:nvPr/>
        </p:nvSpPr>
        <p:spPr>
          <a:xfrm>
            <a:off x="1231863" y="3372939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What do I/we hope for, when it comes to [</a:t>
            </a:r>
            <a:r>
              <a:rPr lang="en-US" sz="1600" b="1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scale</a:t>
            </a:r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]?</a:t>
            </a:r>
            <a:endParaRPr lang="sv-SE" sz="1600" b="0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42488CA-BE5C-4220-869D-E54A5A2BC9C2}"/>
              </a:ext>
            </a:extLst>
          </p:cNvPr>
          <p:cNvSpPr txBox="1"/>
          <p:nvPr/>
        </p:nvSpPr>
        <p:spPr>
          <a:xfrm>
            <a:off x="1231863" y="3954002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If we were to achieve that desired state, what would it mean to me/us?</a:t>
            </a:r>
            <a:endParaRPr lang="sv-SE" sz="1600" b="0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D81B909-910D-48DC-9038-ADE811BC7C44}"/>
              </a:ext>
            </a:extLst>
          </p:cNvPr>
          <p:cNvSpPr txBox="1"/>
          <p:nvPr/>
        </p:nvSpPr>
        <p:spPr>
          <a:xfrm>
            <a:off x="1272644" y="4963918"/>
            <a:ext cx="5732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Try </a:t>
            </a:r>
            <a:r>
              <a:rPr lang="en-US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to be specific. Give examples from everyday work; meetings, discussions, decision processes etc. </a:t>
            </a:r>
            <a:r>
              <a:rPr lang="en-US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Y</a:t>
            </a:r>
            <a:r>
              <a:rPr lang="en-US" sz="1800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ou should not discuss solutions yet.</a:t>
            </a:r>
            <a:endParaRPr lang="sv-SE" sz="1800" b="0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Bild 8" descr="Badge Tick1 med hel fyllning">
            <a:extLst>
              <a:ext uri="{FF2B5EF4-FFF2-40B4-BE49-F238E27FC236}">
                <a16:creationId xmlns:a16="http://schemas.microsoft.com/office/drawing/2014/main" id="{27149F15-323D-4461-95E9-AF8654FB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24" y="3285097"/>
            <a:ext cx="469439" cy="469439"/>
          </a:xfrm>
          <a:prstGeom prst="rect">
            <a:avLst/>
          </a:prstGeom>
        </p:spPr>
      </p:pic>
      <p:pic>
        <p:nvPicPr>
          <p:cNvPr id="25" name="Bild 24" descr="Badge Tick1 med hel fyllning">
            <a:extLst>
              <a:ext uri="{FF2B5EF4-FFF2-40B4-BE49-F238E27FC236}">
                <a16:creationId xmlns:a16="http://schemas.microsoft.com/office/drawing/2014/main" id="{AF748A43-6EA3-412C-8C9A-BB3BCAAB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423" y="3875059"/>
            <a:ext cx="469439" cy="469439"/>
          </a:xfrm>
          <a:prstGeom prst="rect">
            <a:avLst/>
          </a:prstGeom>
        </p:spPr>
      </p:pic>
      <p:pic>
        <p:nvPicPr>
          <p:cNvPr id="14" name="Bild 13" descr="Information med hel fyllning">
            <a:extLst>
              <a:ext uri="{FF2B5EF4-FFF2-40B4-BE49-F238E27FC236}">
                <a16:creationId xmlns:a16="http://schemas.microsoft.com/office/drawing/2014/main" id="{FE3B504C-3421-472E-88C7-AF200223A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204" y="5110588"/>
            <a:ext cx="658440" cy="65844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6DB4E62-CA76-48F0-8AC0-F23AE424B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733" y="724754"/>
            <a:ext cx="4502067" cy="41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45F0162-6927-45DB-8017-0B45FCD2C633}"/>
              </a:ext>
            </a:extLst>
          </p:cNvPr>
          <p:cNvSpPr/>
          <p:nvPr/>
        </p:nvSpPr>
        <p:spPr>
          <a:xfrm>
            <a:off x="411098" y="3576148"/>
            <a:ext cx="6667929" cy="1161477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8" y="2312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 err="1"/>
              <a:t>Improvements</a:t>
            </a:r>
            <a:endParaRPr lang="sv-SE" sz="4400" dirty="0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9396154-E232-435C-A73A-BA76FB36BD9B}"/>
              </a:ext>
            </a:extLst>
          </p:cNvPr>
          <p:cNvSpPr/>
          <p:nvPr/>
        </p:nvSpPr>
        <p:spPr>
          <a:xfrm>
            <a:off x="411098" y="1904709"/>
            <a:ext cx="1850242" cy="50293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40</a:t>
            </a:r>
            <a:r>
              <a:rPr kumimoji="0" lang="sv-SE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min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C100C89-E5BE-49E4-BC61-79A2ACDDABCF}"/>
              </a:ext>
            </a:extLst>
          </p:cNvPr>
          <p:cNvSpPr txBox="1"/>
          <p:nvPr/>
        </p:nvSpPr>
        <p:spPr>
          <a:xfrm>
            <a:off x="411098" y="2681957"/>
            <a:ext cx="715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Now you have a current state and a desired state. The next task is to come up with ideas for how to approach the desired state.</a:t>
            </a:r>
            <a:endParaRPr lang="sv-SE" b="1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D81B909-910D-48DC-9038-ADE811BC7C44}"/>
              </a:ext>
            </a:extLst>
          </p:cNvPr>
          <p:cNvSpPr txBox="1"/>
          <p:nvPr/>
        </p:nvSpPr>
        <p:spPr>
          <a:xfrm>
            <a:off x="1201182" y="3721118"/>
            <a:ext cx="5292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en-US" sz="1800" dirty="0">
                <a:solidFill>
                  <a:schemeClr val="bg1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ivide yourselves into groups of two. That way it’s easier for everyone to be able to express your ideas.</a:t>
            </a:r>
            <a:endParaRPr lang="sv-SE" sz="1800" dirty="0">
              <a:solidFill>
                <a:schemeClr val="bg1"/>
              </a:solidFill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d 2" descr="Information med hel fyllning">
            <a:extLst>
              <a:ext uri="{FF2B5EF4-FFF2-40B4-BE49-F238E27FC236}">
                <a16:creationId xmlns:a16="http://schemas.microsoft.com/office/drawing/2014/main" id="{9749A88D-FA85-4B8A-B1CC-E490F4F6E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057" y="3791917"/>
            <a:ext cx="658440" cy="65844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C81FEE5-FAE8-4D6B-B0A6-77C78CF60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805" y="729443"/>
            <a:ext cx="4475887" cy="4077533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771116EE-39A8-4B6D-854F-DF0E411C8D5A}"/>
              </a:ext>
            </a:extLst>
          </p:cNvPr>
          <p:cNvSpPr/>
          <p:nvPr/>
        </p:nvSpPr>
        <p:spPr>
          <a:xfrm>
            <a:off x="6096000" y="4962418"/>
            <a:ext cx="965770" cy="708917"/>
          </a:xfrm>
          <a:prstGeom prst="rightArrow">
            <a:avLst/>
          </a:prstGeom>
          <a:solidFill>
            <a:srgbClr val="FFCF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EB6B170-D695-411C-BB1A-18EA407CC916}"/>
              </a:ext>
            </a:extLst>
          </p:cNvPr>
          <p:cNvSpPr txBox="1"/>
          <p:nvPr/>
        </p:nvSpPr>
        <p:spPr>
          <a:xfrm>
            <a:off x="4389585" y="4962418"/>
            <a:ext cx="182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b="0" i="0" dirty="0">
                <a:solidFill>
                  <a:schemeClr val="bg1"/>
                </a:solidFill>
                <a:latin typeface="Telegraf" panose="00000500000000000000" pitchFamily="2" charset="0"/>
              </a:rPr>
              <a:t>Go to </a:t>
            </a:r>
            <a:r>
              <a:rPr lang="sv-SE" b="0" i="0" dirty="0" err="1">
                <a:solidFill>
                  <a:schemeClr val="bg1"/>
                </a:solidFill>
                <a:latin typeface="Telegraf" panose="00000500000000000000" pitchFamily="2" charset="0"/>
              </a:rPr>
              <a:t>next</a:t>
            </a:r>
            <a:r>
              <a:rPr lang="sv-SE" b="0" i="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sv-SE" b="0" i="0" dirty="0" err="1">
                <a:solidFill>
                  <a:schemeClr val="bg1"/>
                </a:solidFill>
                <a:latin typeface="Telegraf" panose="00000500000000000000" pitchFamily="2" charset="0"/>
              </a:rPr>
              <a:t>slide</a:t>
            </a:r>
            <a:endParaRPr lang="sv-SE" b="0" i="0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5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BA518E9-A475-468A-B00E-DE28C889FDEC}"/>
              </a:ext>
            </a:extLst>
          </p:cNvPr>
          <p:cNvSpPr/>
          <p:nvPr/>
        </p:nvSpPr>
        <p:spPr>
          <a:xfrm>
            <a:off x="3179831" y="1903948"/>
            <a:ext cx="6241571" cy="33564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bg1"/>
                </a:solidFill>
                <a:latin typeface="Telegraf" panose="00000500000000000000"/>
              </a:rPr>
              <a:t>Brainstorm on </a:t>
            </a:r>
            <a:r>
              <a:rPr lang="sv-SE" b="1" dirty="0" err="1">
                <a:solidFill>
                  <a:schemeClr val="bg1"/>
                </a:solidFill>
                <a:latin typeface="Telegraf" panose="00000500000000000000"/>
              </a:rPr>
              <a:t>what</a:t>
            </a:r>
            <a:r>
              <a:rPr lang="sv-SE" b="1" dirty="0">
                <a:solidFill>
                  <a:schemeClr val="bg1"/>
                </a:solidFill>
                <a:latin typeface="Telegraf" panose="0000050000000000000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elegraf" panose="00000500000000000000"/>
              </a:rPr>
              <a:t>needs to be done to move from current to desired state. </a:t>
            </a:r>
            <a:r>
              <a:rPr lang="en-US" b="1" dirty="0">
                <a:solidFill>
                  <a:schemeClr val="bg1"/>
                </a:solidFill>
                <a:latin typeface="Telegraf" panose="00000500000000000000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Telegraf" panose="00000500000000000000"/>
              </a:rPr>
              <a:t>hink freely and express all your ideas! </a:t>
            </a:r>
            <a:endParaRPr lang="sv-SE" b="1" dirty="0">
              <a:solidFill>
                <a:schemeClr val="bg1"/>
              </a:solidFill>
              <a:latin typeface="Telegraf" panose="0000050000000000000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-71377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S</a:t>
            </a:r>
            <a:r>
              <a:rPr lang="sv-SE" sz="4400" dirty="0">
                <a:solidFill>
                  <a:schemeClr val="bg1"/>
                </a:solidFill>
              </a:rPr>
              <a:t>tep 1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B85834F4-D26C-4358-88B4-E565A0A8A521}"/>
              </a:ext>
            </a:extLst>
          </p:cNvPr>
          <p:cNvSpPr/>
          <p:nvPr/>
        </p:nvSpPr>
        <p:spPr>
          <a:xfrm>
            <a:off x="3192560" y="1652482"/>
            <a:ext cx="1286973" cy="515366"/>
          </a:xfrm>
          <a:prstGeom prst="roundRect">
            <a:avLst>
              <a:gd name="adj" fmla="val 50000"/>
            </a:avLst>
          </a:prstGeom>
          <a:solidFill>
            <a:srgbClr val="FFCFCD"/>
          </a:solidFill>
          <a:ln w="12700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4320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elegraf" panose="000005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A03CCC8D-5595-4FD3-B096-6F33FA4116A9}"/>
              </a:ext>
            </a:extLst>
          </p:cNvPr>
          <p:cNvSpPr>
            <a:spLocks noChangeAspect="1"/>
          </p:cNvSpPr>
          <p:nvPr/>
        </p:nvSpPr>
        <p:spPr>
          <a:xfrm>
            <a:off x="3179831" y="1652482"/>
            <a:ext cx="473281" cy="473281"/>
          </a:xfrm>
          <a:prstGeom prst="ellipse">
            <a:avLst/>
          </a:prstGeom>
          <a:solidFill>
            <a:srgbClr val="F5F8FA"/>
          </a:solidFill>
          <a:ln w="12700" cap="flat">
            <a:noFill/>
            <a:miter lim="400000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rgbClr val="282B2A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kumimoji="0" lang="sv-SE" sz="2400" i="0" u="none" strike="noStrike" cap="none" spc="0" normalizeH="0" baseline="0" dirty="0">
              <a:ln>
                <a:noFill/>
              </a:ln>
              <a:solidFill>
                <a:srgbClr val="282B2A"/>
              </a:solidFill>
              <a:effectLst/>
              <a:uFillTx/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6CE54D-1430-4BEA-9F8F-7A02F61F00D4}"/>
              </a:ext>
            </a:extLst>
          </p:cNvPr>
          <p:cNvSpPr txBox="1"/>
          <p:nvPr/>
        </p:nvSpPr>
        <p:spPr>
          <a:xfrm>
            <a:off x="3591948" y="1760717"/>
            <a:ext cx="8527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1" i="0" dirty="0">
                <a:solidFill>
                  <a:schemeClr val="bg1"/>
                </a:solidFill>
                <a:latin typeface="Telegraf" panose="000005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317788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BA518E9-A475-468A-B00E-DE28C889FDEC}"/>
              </a:ext>
            </a:extLst>
          </p:cNvPr>
          <p:cNvSpPr/>
          <p:nvPr/>
        </p:nvSpPr>
        <p:spPr>
          <a:xfrm>
            <a:off x="3179831" y="1903948"/>
            <a:ext cx="6241571" cy="33564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elegraf" panose="00000500000000000000"/>
              </a:rPr>
              <a:t>Write down your ideas briefly </a:t>
            </a:r>
            <a:r>
              <a:rPr lang="en-US" sz="1800" b="1">
                <a:solidFill>
                  <a:schemeClr val="bg1"/>
                </a:solidFill>
                <a:latin typeface="Telegraf" panose="00000500000000000000"/>
              </a:rPr>
              <a:t>on post-its, </a:t>
            </a:r>
            <a:r>
              <a:rPr lang="en-US" sz="1800" b="1" dirty="0">
                <a:solidFill>
                  <a:schemeClr val="bg1"/>
                </a:solidFill>
                <a:latin typeface="Telegraf" panose="00000500000000000000"/>
              </a:rPr>
              <a:t>one idea per note. </a:t>
            </a:r>
            <a:r>
              <a:rPr lang="en-US" b="1" dirty="0">
                <a:solidFill>
                  <a:schemeClr val="bg1"/>
                </a:solidFill>
                <a:latin typeface="Telegraf" panose="00000500000000000000"/>
              </a:rPr>
              <a:t>Remember </a:t>
            </a:r>
            <a:r>
              <a:rPr lang="en-US" sz="1800" b="1" dirty="0">
                <a:solidFill>
                  <a:schemeClr val="bg1"/>
                </a:solidFill>
                <a:latin typeface="Telegraf" panose="00000500000000000000"/>
              </a:rPr>
              <a:t>here is no such thing as a stupid idea!</a:t>
            </a:r>
            <a:endParaRPr lang="sv-SE" sz="1800" b="1" dirty="0">
              <a:solidFill>
                <a:schemeClr val="bg1"/>
              </a:solidFill>
              <a:latin typeface="Telegraf" panose="00000500000000000000"/>
            </a:endParaRPr>
          </a:p>
          <a:p>
            <a:pPr algn="ctr"/>
            <a:endParaRPr lang="sv-SE" sz="1800" b="1" dirty="0">
              <a:solidFill>
                <a:schemeClr val="bg1"/>
              </a:solidFill>
              <a:latin typeface="Telegraf" panose="0000050000000000000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-71377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S</a:t>
            </a:r>
            <a:r>
              <a:rPr lang="sv-SE" sz="4400" dirty="0">
                <a:solidFill>
                  <a:schemeClr val="bg1"/>
                </a:solidFill>
              </a:rPr>
              <a:t>tep 2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B85834F4-D26C-4358-88B4-E565A0A8A521}"/>
              </a:ext>
            </a:extLst>
          </p:cNvPr>
          <p:cNvSpPr/>
          <p:nvPr/>
        </p:nvSpPr>
        <p:spPr>
          <a:xfrm>
            <a:off x="3192560" y="1652482"/>
            <a:ext cx="1286973" cy="515366"/>
          </a:xfrm>
          <a:prstGeom prst="roundRect">
            <a:avLst>
              <a:gd name="adj" fmla="val 50000"/>
            </a:avLst>
          </a:prstGeom>
          <a:solidFill>
            <a:srgbClr val="FFCFCD"/>
          </a:solidFill>
          <a:ln w="12700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4320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elegraf" panose="000005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A03CCC8D-5595-4FD3-B096-6F33FA4116A9}"/>
              </a:ext>
            </a:extLst>
          </p:cNvPr>
          <p:cNvSpPr>
            <a:spLocks noChangeAspect="1"/>
          </p:cNvSpPr>
          <p:nvPr/>
        </p:nvSpPr>
        <p:spPr>
          <a:xfrm>
            <a:off x="3179831" y="1652482"/>
            <a:ext cx="473281" cy="473281"/>
          </a:xfrm>
          <a:prstGeom prst="ellipse">
            <a:avLst/>
          </a:prstGeom>
          <a:solidFill>
            <a:srgbClr val="F5F8FA"/>
          </a:solidFill>
          <a:ln w="12700" cap="flat">
            <a:noFill/>
            <a:miter lim="400000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i="0" u="none" strike="noStrike" cap="none" spc="0" normalizeH="0" baseline="0" dirty="0">
                <a:ln>
                  <a:noFill/>
                </a:ln>
                <a:solidFill>
                  <a:srgbClr val="282B2A"/>
                </a:solidFill>
                <a:effectLst/>
                <a:uFillTx/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6CE54D-1430-4BEA-9F8F-7A02F61F00D4}"/>
              </a:ext>
            </a:extLst>
          </p:cNvPr>
          <p:cNvSpPr txBox="1"/>
          <p:nvPr/>
        </p:nvSpPr>
        <p:spPr>
          <a:xfrm>
            <a:off x="3591948" y="1760717"/>
            <a:ext cx="8527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1" i="0" dirty="0">
                <a:solidFill>
                  <a:schemeClr val="bg1"/>
                </a:solidFill>
                <a:latin typeface="Telegraf" panose="000005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55246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BA518E9-A475-468A-B00E-DE28C889FDEC}"/>
              </a:ext>
            </a:extLst>
          </p:cNvPr>
          <p:cNvSpPr/>
          <p:nvPr/>
        </p:nvSpPr>
        <p:spPr>
          <a:xfrm>
            <a:off x="3179831" y="1903948"/>
            <a:ext cx="6241571" cy="33564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elegraf" panose="00000500000000000000"/>
              </a:rPr>
              <a:t>One person from each group puts up the notes on a whiteboard and explains what ideas you have come up with.</a:t>
            </a:r>
            <a:endParaRPr lang="sv-SE" sz="1800" b="1" dirty="0">
              <a:solidFill>
                <a:schemeClr val="bg1"/>
              </a:solidFill>
              <a:latin typeface="Telegraf" panose="0000050000000000000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19251-7FF7-4BD7-BE6C-E8841247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14" y="-71377"/>
            <a:ext cx="9634359" cy="2370230"/>
          </a:xfrm>
        </p:spPr>
        <p:txBody>
          <a:bodyPr>
            <a:normAutofit/>
          </a:bodyPr>
          <a:lstStyle/>
          <a:p>
            <a:r>
              <a:rPr lang="sv-SE" sz="4400" dirty="0"/>
              <a:t>S</a:t>
            </a:r>
            <a:r>
              <a:rPr lang="sv-SE" sz="4400" dirty="0">
                <a:solidFill>
                  <a:schemeClr val="bg1"/>
                </a:solidFill>
              </a:rPr>
              <a:t>tep 3</a:t>
            </a:r>
          </a:p>
        </p:txBody>
      </p:sp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B85834F4-D26C-4358-88B4-E565A0A8A521}"/>
              </a:ext>
            </a:extLst>
          </p:cNvPr>
          <p:cNvSpPr/>
          <p:nvPr/>
        </p:nvSpPr>
        <p:spPr>
          <a:xfrm>
            <a:off x="3192560" y="1652482"/>
            <a:ext cx="1286973" cy="515366"/>
          </a:xfrm>
          <a:prstGeom prst="roundRect">
            <a:avLst>
              <a:gd name="adj" fmla="val 50000"/>
            </a:avLst>
          </a:prstGeom>
          <a:solidFill>
            <a:srgbClr val="FFCFCD"/>
          </a:solidFill>
          <a:ln w="12700" cap="flat">
            <a:noFill/>
            <a:miter lim="400000"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4320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elegraf" panose="000005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A03CCC8D-5595-4FD3-B096-6F33FA4116A9}"/>
              </a:ext>
            </a:extLst>
          </p:cNvPr>
          <p:cNvSpPr>
            <a:spLocks noChangeAspect="1"/>
          </p:cNvSpPr>
          <p:nvPr/>
        </p:nvSpPr>
        <p:spPr>
          <a:xfrm>
            <a:off x="3179831" y="1652482"/>
            <a:ext cx="473281" cy="473281"/>
          </a:xfrm>
          <a:prstGeom prst="ellipse">
            <a:avLst/>
          </a:prstGeom>
          <a:solidFill>
            <a:srgbClr val="F5F8FA"/>
          </a:solidFill>
          <a:ln w="12700" cap="flat">
            <a:noFill/>
            <a:miter lim="400000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dirty="0">
                <a:solidFill>
                  <a:srgbClr val="282B2A"/>
                </a:solidFill>
                <a:latin typeface="Telegraf" panose="0000050000000000000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3</a:t>
            </a:r>
            <a:endParaRPr kumimoji="0" lang="sv-SE" sz="2400" i="0" u="none" strike="noStrike" cap="none" spc="0" normalizeH="0" baseline="0" dirty="0">
              <a:ln>
                <a:noFill/>
              </a:ln>
              <a:solidFill>
                <a:srgbClr val="282B2A"/>
              </a:solidFill>
              <a:effectLst/>
              <a:uFillTx/>
              <a:latin typeface="Telegraf" panose="0000050000000000000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46CE54D-1430-4BEA-9F8F-7A02F61F00D4}"/>
              </a:ext>
            </a:extLst>
          </p:cNvPr>
          <p:cNvSpPr txBox="1"/>
          <p:nvPr/>
        </p:nvSpPr>
        <p:spPr>
          <a:xfrm>
            <a:off x="3591948" y="1760717"/>
            <a:ext cx="8527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b="1" i="0" dirty="0">
                <a:solidFill>
                  <a:schemeClr val="bg1"/>
                </a:solidFill>
                <a:latin typeface="Telegraf" panose="00000500000000000000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3534139267"/>
      </p:ext>
    </p:extLst>
  </p:cSld>
  <p:clrMapOvr>
    <a:masterClrMapping/>
  </p:clrMapOvr>
</p:sld>
</file>

<file path=ppt/theme/theme1.xml><?xml version="1.0" encoding="utf-8"?>
<a:theme xmlns:a="http://schemas.openxmlformats.org/drawingml/2006/main" name="TalentTech_theme">
  <a:themeElements>
    <a:clrScheme name="Talentech colors">
      <a:dk1>
        <a:srgbClr val="151517"/>
      </a:dk1>
      <a:lt1>
        <a:srgbClr val="FFFFFF"/>
      </a:lt1>
      <a:dk2>
        <a:srgbClr val="383851"/>
      </a:dk2>
      <a:lt2>
        <a:srgbClr val="E7E6E6"/>
      </a:lt2>
      <a:accent1>
        <a:srgbClr val="26243E"/>
      </a:accent1>
      <a:accent2>
        <a:srgbClr val="FFCFCD"/>
      </a:accent2>
      <a:accent3>
        <a:srgbClr val="383851"/>
      </a:accent3>
      <a:accent4>
        <a:srgbClr val="D8A2A0"/>
      </a:accent4>
      <a:accent5>
        <a:srgbClr val="FDF2F0"/>
      </a:accent5>
      <a:accent6>
        <a:srgbClr val="FDF2F0"/>
      </a:accent6>
      <a:hlink>
        <a:srgbClr val="D8A2A0"/>
      </a:hlink>
      <a:folHlink>
        <a:srgbClr val="D8A2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200" b="0" i="0" dirty="0" smtClean="0">
            <a:solidFill>
              <a:schemeClr val="bg1"/>
            </a:solidFill>
            <a:latin typeface="Telegraf Ul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Tech_theme" id="{D0A44DE1-8F16-4FB1-AA13-C5D7CF2A12BB}" vid="{FA268177-6C5B-4A16-AA7C-08CD903E94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B05EF6D117E45A0B499809B424C5B" ma:contentTypeVersion="11" ma:contentTypeDescription="Create a new document." ma:contentTypeScope="" ma:versionID="6f2091f350f5e67df1ae483bc9cb69d5">
  <xsd:schema xmlns:xsd="http://www.w3.org/2001/XMLSchema" xmlns:xs="http://www.w3.org/2001/XMLSchema" xmlns:p="http://schemas.microsoft.com/office/2006/metadata/properties" xmlns:ns2="e961a2a7-b182-4677-aadb-f63fe472db98" xmlns:ns3="a4b272f8-8e38-482b-8df4-407c22eaf845" targetNamespace="http://schemas.microsoft.com/office/2006/metadata/properties" ma:root="true" ma:fieldsID="3a6b025c7a0978d813fbb9faddde8391" ns2:_="" ns3:_="">
    <xsd:import namespace="e961a2a7-b182-4677-aadb-f63fe472db98"/>
    <xsd:import namespace="a4b272f8-8e38-482b-8df4-407c22eaf8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1a2a7-b182-4677-aadb-f63fe472d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272f8-8e38-482b-8df4-407c22eaf84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35A77-9F6D-49B3-808A-717C9C613A23}">
  <ds:schemaRefs>
    <ds:schemaRef ds:uri="http://schemas.openxmlformats.org/package/2006/metadata/core-properties"/>
    <ds:schemaRef ds:uri="http://purl.org/dc/terms/"/>
    <ds:schemaRef ds:uri="http://www.w3.org/XML/1998/namespace"/>
    <ds:schemaRef ds:uri="e961a2a7-b182-4677-aadb-f63fe472db98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4b272f8-8e38-482b-8df4-407c22eaf84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BBC3F8-4D0A-4DCD-BB44-BBA5C9D8F4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101722-D544-455D-BB7C-EFBC6C9D3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61a2a7-b182-4677-aadb-f63fe472db98"/>
    <ds:schemaRef ds:uri="a4b272f8-8e38-482b-8df4-407c22eaf8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TalentTech_theme</Template>
  <TotalTime>1468</TotalTime>
  <Words>505</Words>
  <Application>Microsoft Office PowerPoint</Application>
  <PresentationFormat>Bredbild</PresentationFormat>
  <Paragraphs>58</Paragraphs>
  <Slides>12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3" baseType="lpstr">
      <vt:lpstr>Arial</vt:lpstr>
      <vt:lpstr>Calibri</vt:lpstr>
      <vt:lpstr>Roboto</vt:lpstr>
      <vt:lpstr>Telegraf</vt:lpstr>
      <vt:lpstr>Telegraf Light</vt:lpstr>
      <vt:lpstr>Telegraf Medium</vt:lpstr>
      <vt:lpstr>Telegraf SemiBold</vt:lpstr>
      <vt:lpstr>Telegraf UltraBold</vt:lpstr>
      <vt:lpstr>Telegraf UltraLight</vt:lpstr>
      <vt:lpstr>Wingdings</vt:lpstr>
      <vt:lpstr>TalentTech_theme</vt:lpstr>
      <vt:lpstr>PowerPoint-presentation</vt:lpstr>
      <vt:lpstr>What is The Weekli Process?</vt:lpstr>
      <vt:lpstr>Current state</vt:lpstr>
      <vt:lpstr>Help in identifying  </vt:lpstr>
      <vt:lpstr>Desired state</vt:lpstr>
      <vt:lpstr>Improvements</vt:lpstr>
      <vt:lpstr>Step 1</vt:lpstr>
      <vt:lpstr>Step 2</vt:lpstr>
      <vt:lpstr>Step 3</vt:lpstr>
      <vt:lpstr>Step 4</vt:lpstr>
      <vt:lpstr>Action Plan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Lundberg</dc:creator>
  <cp:lastModifiedBy>Mathilda Glase</cp:lastModifiedBy>
  <cp:revision>17</cp:revision>
  <dcterms:created xsi:type="dcterms:W3CDTF">2020-05-30T15:08:22Z</dcterms:created>
  <dcterms:modified xsi:type="dcterms:W3CDTF">2021-09-14T12:24:43Z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0x0101000E6B05EF6D117E45A0B499809B424C5B</vt:lpwstr>
  </property>
</Properties>
</file>