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1"/>
  </p:notesMasterIdLst>
  <p:handoutMasterIdLst>
    <p:handoutMasterId r:id="rId12"/>
  </p:handoutMasterIdLst>
  <p:sldIdLst>
    <p:sldId id="270" r:id="rId5"/>
    <p:sldId id="271" r:id="rId6"/>
    <p:sldId id="272" r:id="rId7"/>
    <p:sldId id="273" r:id="rId8"/>
    <p:sldId id="276" r:id="rId9"/>
    <p:sldId id="27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C2"/>
    <a:srgbClr val="FFCFCD"/>
    <a:srgbClr val="383851"/>
    <a:srgbClr val="000000"/>
    <a:srgbClr val="F7A99B"/>
    <a:srgbClr val="151517"/>
    <a:srgbClr val="FFCABF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E44FA-A1E6-4C2E-B614-4BC92B96F7A3}" v="38" dt="2021-11-24T14:37:1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694"/>
  </p:normalViewPr>
  <p:slideViewPr>
    <p:cSldViewPr snapToGrid="0">
      <p:cViewPr varScale="1">
        <p:scale>
          <a:sx n="121" d="100"/>
          <a:sy n="121" d="100"/>
        </p:scale>
        <p:origin x="108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4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9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2023-03-20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2023-03-20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7968F-8A1B-7C43-81DB-AE6F6E44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98" y="2221486"/>
            <a:ext cx="5077571" cy="987106"/>
          </a:xfrm>
        </p:spPr>
        <p:txBody>
          <a:bodyPr anchor="b">
            <a:noAutofit/>
          </a:bodyPr>
          <a:lstStyle/>
          <a:p>
            <a:br>
              <a:rPr lang="en-NO" dirty="0">
                <a:latin typeface="Telegraf"/>
              </a:rPr>
            </a:br>
            <a:r>
              <a:rPr lang="sv-SE" dirty="0">
                <a:latin typeface="Telegraf"/>
              </a:rPr>
              <a:t>Presentation</a:t>
            </a:r>
            <a:endParaRPr lang="en-NO" dirty="0">
              <a:latin typeface="Telegraf"/>
            </a:endParaRPr>
          </a:p>
        </p:txBody>
      </p:sp>
      <p:pic>
        <p:nvPicPr>
          <p:cNvPr id="28" name="Bildobjekt 2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53C201C-5FC6-4619-BA4C-7235D164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1" y="358810"/>
            <a:ext cx="1264307" cy="874089"/>
          </a:xfrm>
          <a:prstGeom prst="rect">
            <a:avLst/>
          </a:prstGeom>
        </p:spPr>
      </p:pic>
      <p:sp>
        <p:nvSpPr>
          <p:cNvPr id="5" name="Diagonal rand 4">
            <a:extLst>
              <a:ext uri="{FF2B5EF4-FFF2-40B4-BE49-F238E27FC236}">
                <a16:creationId xmlns:a16="http://schemas.microsoft.com/office/drawing/2014/main" id="{BB823EC8-E319-4BBE-A591-C047DD54A5C7}"/>
              </a:ext>
            </a:extLst>
          </p:cNvPr>
          <p:cNvSpPr/>
          <p:nvPr/>
        </p:nvSpPr>
        <p:spPr>
          <a:xfrm>
            <a:off x="0" y="0"/>
            <a:ext cx="4053840" cy="3602038"/>
          </a:xfrm>
          <a:prstGeom prst="diagStripe">
            <a:avLst>
              <a:gd name="adj" fmla="val 79058"/>
            </a:avLst>
          </a:prstGeom>
          <a:solidFill>
            <a:srgbClr val="FFCFCD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6" name="textruta 6">
            <a:extLst>
              <a:ext uri="{FF2B5EF4-FFF2-40B4-BE49-F238E27FC236}">
                <a16:creationId xmlns:a16="http://schemas.microsoft.com/office/drawing/2014/main" id="{8B96B156-6CC1-499C-8220-FC4D80E4584A}"/>
              </a:ext>
            </a:extLst>
          </p:cNvPr>
          <p:cNvSpPr txBox="1"/>
          <p:nvPr/>
        </p:nvSpPr>
        <p:spPr>
          <a:xfrm rot="19094318">
            <a:off x="245874" y="1415533"/>
            <a:ext cx="2999232" cy="369332"/>
          </a:xfrm>
          <a:prstGeom prst="rect">
            <a:avLst/>
          </a:prstGeom>
          <a:solidFill>
            <a:srgbClr val="FFCFCD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>
                <a:latin typeface="Telegraf" panose="00000500000000000000" pitchFamily="2" charset="0"/>
              </a:rPr>
              <a:t>Template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9249992-891A-4328-B0DB-651EF6B5DD7F}"/>
              </a:ext>
            </a:extLst>
          </p:cNvPr>
          <p:cNvSpPr txBox="1"/>
          <p:nvPr/>
        </p:nvSpPr>
        <p:spPr>
          <a:xfrm>
            <a:off x="1869317" y="3208592"/>
            <a:ext cx="840426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latin typeface="Telegraf" panose="00000500000000000000" pitchFamily="2" charset="0"/>
              </a:rPr>
              <a:t>This is a presentation template that can help you as a manager to choose what relevant data to show your employees on a regular basis.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0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DE7DD5B-85A8-403C-8AC1-7E45F1729925}"/>
              </a:ext>
            </a:extLst>
          </p:cNvPr>
          <p:cNvSpPr/>
          <p:nvPr/>
        </p:nvSpPr>
        <p:spPr>
          <a:xfrm>
            <a:off x="1193898" y="1496062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latin typeface="Telegraf" panose="00000500000000000000" pitchFamily="2" charset="0"/>
              </a:rPr>
              <a:t>Weekli </a:t>
            </a:r>
            <a:r>
              <a:rPr lang="sv-SE" sz="2000" dirty="0" err="1">
                <a:latin typeface="Telegraf" panose="00000500000000000000" pitchFamily="2" charset="0"/>
              </a:rPr>
              <a:t>Value</a:t>
            </a:r>
            <a:endParaRPr lang="sv-SE" sz="2000" dirty="0">
              <a:latin typeface="Telegraf" panose="00000500000000000000" pitchFamily="2" charset="0"/>
            </a:endParaRP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58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EF14809-61B2-4ABA-9358-216DF031F55F}"/>
              </a:ext>
            </a:extLst>
          </p:cNvPr>
          <p:cNvSpPr/>
          <p:nvPr/>
        </p:nvSpPr>
        <p:spPr>
          <a:xfrm>
            <a:off x="1193898" y="3681579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err="1">
                <a:latin typeface="Telegraf" panose="00000500000000000000" pitchFamily="2" charset="0"/>
              </a:rPr>
              <a:t>Response</a:t>
            </a:r>
            <a:r>
              <a:rPr lang="sv-SE" sz="2000" dirty="0">
                <a:latin typeface="Telegraf" panose="00000500000000000000" pitchFamily="2" charset="0"/>
              </a:rPr>
              <a:t> rate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67%</a:t>
            </a:r>
          </a:p>
        </p:txBody>
      </p:sp>
      <p:sp>
        <p:nvSpPr>
          <p:cNvPr id="17" name="Rubrik 2">
            <a:extLst>
              <a:ext uri="{FF2B5EF4-FFF2-40B4-BE49-F238E27FC236}">
                <a16:creationId xmlns:a16="http://schemas.microsoft.com/office/drawing/2014/main" id="{8C7FFDD1-69FD-42FA-9846-7637423E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5" y="1025379"/>
            <a:ext cx="4499502" cy="941366"/>
          </a:xfrm>
        </p:spPr>
        <p:txBody>
          <a:bodyPr/>
          <a:lstStyle/>
          <a:p>
            <a:r>
              <a:rPr lang="sv-SE" sz="2400" dirty="0"/>
              <a:t>Weekli data</a:t>
            </a:r>
            <a:br>
              <a:rPr lang="sv-SE" dirty="0"/>
            </a:br>
            <a:endParaRPr lang="sv-SE" dirty="0"/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57664955-69B6-4E3B-BDC0-355F11B6752A}"/>
              </a:ext>
            </a:extLst>
          </p:cNvPr>
          <p:cNvSpPr/>
          <p:nvPr/>
        </p:nvSpPr>
        <p:spPr>
          <a:xfrm>
            <a:off x="3904563" y="1496062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Highest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Value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</a:t>
            </a:r>
            <a:r>
              <a:rPr lang="sv-SE" sz="1400" dirty="0" err="1">
                <a:latin typeface="Telegraf" panose="00000500000000000000" pitchFamily="2" charset="0"/>
              </a:rPr>
              <a:t>Quality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of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leadership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89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627BAE9-612B-4487-BF40-34263F015D74}"/>
              </a:ext>
            </a:extLst>
          </p:cNvPr>
          <p:cNvSpPr/>
          <p:nvPr/>
        </p:nvSpPr>
        <p:spPr>
          <a:xfrm>
            <a:off x="3904563" y="3681578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Lowest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Value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</a:t>
            </a:r>
            <a:r>
              <a:rPr lang="sv-SE" sz="1400" dirty="0" err="1">
                <a:latin typeface="Telegraf" panose="00000500000000000000" pitchFamily="2" charset="0"/>
              </a:rPr>
              <a:t>Sleep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Quality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33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AB4AEBEE-6B4A-4C93-A747-397E9355DD20}"/>
              </a:ext>
            </a:extLst>
          </p:cNvPr>
          <p:cNvSpPr/>
          <p:nvPr/>
        </p:nvSpPr>
        <p:spPr>
          <a:xfrm>
            <a:off x="6615228" y="1496061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Largest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increase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”Stress”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72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33CE31DD-761E-41C9-B357-6A1431B8620F}"/>
              </a:ext>
            </a:extLst>
          </p:cNvPr>
          <p:cNvSpPr/>
          <p:nvPr/>
        </p:nvSpPr>
        <p:spPr>
          <a:xfrm>
            <a:off x="6615228" y="3681578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Largest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decrease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”Life </a:t>
            </a:r>
            <a:r>
              <a:rPr lang="sv-SE" sz="1400" dirty="0" err="1">
                <a:latin typeface="Telegraf" panose="00000500000000000000" pitchFamily="2" charset="0"/>
              </a:rPr>
              <a:t>Balance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39</a:t>
            </a:r>
          </a:p>
        </p:txBody>
      </p:sp>
      <p:pic>
        <p:nvPicPr>
          <p:cNvPr id="28" name="Bild 27" descr="Måltavla med hel fyllning">
            <a:extLst>
              <a:ext uri="{FF2B5EF4-FFF2-40B4-BE49-F238E27FC236}">
                <a16:creationId xmlns:a16="http://schemas.microsoft.com/office/drawing/2014/main" id="{0DC3B3BE-E222-4398-94F3-11428048A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4170" y="2637034"/>
            <a:ext cx="1583932" cy="1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1021329"/>
            <a:ext cx="4499502" cy="941366"/>
          </a:xfrm>
        </p:spPr>
        <p:txBody>
          <a:bodyPr/>
          <a:lstStyle/>
          <a:p>
            <a:r>
              <a:rPr lang="sv-SE" sz="2400" dirty="0" err="1"/>
              <a:t>HPI:s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2CDF1A-990B-498D-AB10-C3C8EC8C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25" y="2174250"/>
            <a:ext cx="9169027" cy="21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1021329"/>
            <a:ext cx="4499502" cy="941366"/>
          </a:xfrm>
        </p:spPr>
        <p:txBody>
          <a:bodyPr/>
          <a:lstStyle/>
          <a:p>
            <a:r>
              <a:rPr lang="sv-SE" sz="2400" dirty="0"/>
              <a:t>Dimensions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01C71E-0AEC-44F5-B77C-28E724EF0F36}"/>
              </a:ext>
            </a:extLst>
          </p:cNvPr>
          <p:cNvSpPr txBox="1"/>
          <p:nvPr/>
        </p:nvSpPr>
        <p:spPr>
          <a:xfrm>
            <a:off x="829365" y="6335032"/>
            <a:ext cx="1173663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0" i="0" dirty="0">
                <a:latin typeface="Telegraf" panose="00000500000000000000" pitchFamily="2" charset="0"/>
              </a:rPr>
              <a:t>Insert here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96040D-7EC0-49C2-BACC-98C6F63E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5" y="1661667"/>
            <a:ext cx="8315579" cy="42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3" y="1021329"/>
            <a:ext cx="5537191" cy="941366"/>
          </a:xfrm>
        </p:spPr>
        <p:txBody>
          <a:bodyPr/>
          <a:lstStyle/>
          <a:p>
            <a:r>
              <a:rPr lang="sv-SE" sz="2400" dirty="0" err="1"/>
              <a:t>Heatmap</a:t>
            </a:r>
            <a:endParaRPr lang="sv-SE" dirty="0"/>
          </a:p>
        </p:txBody>
      </p:sp>
      <p:pic>
        <p:nvPicPr>
          <p:cNvPr id="6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5BFC5BDF-3525-4F22-8D16-ADFAAA3E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45" y="1962695"/>
            <a:ext cx="10152709" cy="3571737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9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3" y="1021329"/>
            <a:ext cx="5537191" cy="941366"/>
          </a:xfrm>
        </p:spPr>
        <p:txBody>
          <a:bodyPr/>
          <a:lstStyle/>
          <a:p>
            <a:r>
              <a:rPr lang="sv-SE" sz="2400" dirty="0"/>
              <a:t>A </a:t>
            </a:r>
            <a:r>
              <a:rPr lang="sv-SE" sz="2400" dirty="0" err="1"/>
              <a:t>deep</a:t>
            </a:r>
            <a:r>
              <a:rPr lang="sv-SE" sz="2400" dirty="0"/>
              <a:t> </a:t>
            </a:r>
            <a:r>
              <a:rPr lang="sv-SE" sz="2400" dirty="0" err="1"/>
              <a:t>dive</a:t>
            </a:r>
            <a:r>
              <a:rPr lang="sv-SE" sz="2400" dirty="0"/>
              <a:t> – ”</a:t>
            </a:r>
            <a:r>
              <a:rPr lang="sv-SE" sz="2400" dirty="0" err="1"/>
              <a:t>scale</a:t>
            </a:r>
            <a:r>
              <a:rPr lang="sv-SE" sz="2400" dirty="0"/>
              <a:t>”</a:t>
            </a:r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61AB0560-1764-4CD8-9907-E13FF16E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31" y="1962695"/>
            <a:ext cx="4813116" cy="367703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E2BC619-2C97-4E3C-A3F2-386D4ADE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63003"/>
            <a:ext cx="5386700" cy="2676724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Pratbubbla: rektangel med rundade hörn 23">
            <a:extLst>
              <a:ext uri="{FF2B5EF4-FFF2-40B4-BE49-F238E27FC236}">
                <a16:creationId xmlns:a16="http://schemas.microsoft.com/office/drawing/2014/main" id="{69AC2808-ACCF-4DC9-B165-EC94E519A1E2}"/>
              </a:ext>
            </a:extLst>
          </p:cNvPr>
          <p:cNvSpPr/>
          <p:nvPr/>
        </p:nvSpPr>
        <p:spPr>
          <a:xfrm>
            <a:off x="8143598" y="1251355"/>
            <a:ext cx="1869897" cy="1313082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>
                <a:latin typeface="Telegraf Light"/>
              </a:rPr>
              <a:t>Share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some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aspect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of</a:t>
            </a:r>
            <a:r>
              <a:rPr lang="sv-SE" sz="1400" b="1" dirty="0">
                <a:latin typeface="Telegraf Light"/>
              </a:rPr>
              <a:t> data </a:t>
            </a:r>
            <a:r>
              <a:rPr lang="sv-SE" sz="1400" b="1" dirty="0" err="1">
                <a:latin typeface="Telegraf Light"/>
              </a:rPr>
              <a:t>that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could</a:t>
            </a:r>
            <a:r>
              <a:rPr lang="sv-SE" sz="1400" b="1" dirty="0">
                <a:latin typeface="Telegraf Light"/>
              </a:rPr>
              <a:t> be relevant to </a:t>
            </a:r>
            <a:r>
              <a:rPr lang="sv-SE" sz="1400" b="1" dirty="0" err="1">
                <a:latin typeface="Telegraf Light"/>
              </a:rPr>
              <a:t>have</a:t>
            </a:r>
            <a:r>
              <a:rPr lang="sv-SE" sz="1400" b="1" dirty="0">
                <a:latin typeface="Telegraf Light"/>
              </a:rPr>
              <a:t> a </a:t>
            </a:r>
            <a:r>
              <a:rPr lang="sv-SE" sz="1400" b="1" dirty="0" err="1">
                <a:latin typeface="Telegraf Light"/>
              </a:rPr>
              <a:t>discussion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about</a:t>
            </a:r>
            <a:endParaRPr lang="sv-SE" sz="1400" b="1" dirty="0">
              <a:latin typeface="Telegraf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2619341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39F427558254FB1F20A01743CFFEB" ma:contentTypeVersion="13" ma:contentTypeDescription="Create a new document." ma:contentTypeScope="" ma:versionID="63e4a34e9f12e743eadb31c0bd685e97">
  <xsd:schema xmlns:xsd="http://www.w3.org/2001/XMLSchema" xmlns:xs="http://www.w3.org/2001/XMLSchema" xmlns:p="http://schemas.microsoft.com/office/2006/metadata/properties" xmlns:ns3="fcc71fdd-a3af-453f-bcc5-72342b0051f0" xmlns:ns4="953e11d6-02d6-455a-b5d5-ecd32bedae93" targetNamespace="http://schemas.microsoft.com/office/2006/metadata/properties" ma:root="true" ma:fieldsID="e9b41a20e2bbb8d9f230a2e4299fdd22" ns3:_="" ns4:_="">
    <xsd:import namespace="fcc71fdd-a3af-453f-bcc5-72342b0051f0"/>
    <xsd:import namespace="953e11d6-02d6-455a-b5d5-ecd32bedae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1fdd-a3af-453f-bcc5-72342b005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e11d6-02d6-455a-b5d5-ecd32bedae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577F67-E966-4BB9-A6E9-72D084FBF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1fdd-a3af-453f-bcc5-72342b0051f0"/>
    <ds:schemaRef ds:uri="953e11d6-02d6-455a-b5d5-ecd32beda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35A77-9F6D-49B3-808A-717C9C613A23}">
  <ds:schemaRefs>
    <ds:schemaRef ds:uri="fcc71fdd-a3af-453f-bcc5-72342b0051f0"/>
    <ds:schemaRef ds:uri="http://schemas.openxmlformats.org/package/2006/metadata/core-properties"/>
    <ds:schemaRef ds:uri="953e11d6-02d6-455a-b5d5-ecd32bedae93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391</TotalTime>
  <Words>97</Words>
  <Application>Microsoft Macintosh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6" baseType="lpstr">
      <vt:lpstr>Arial</vt:lpstr>
      <vt:lpstr>Calibri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TalentTech_theme</vt:lpstr>
      <vt:lpstr> Presentation</vt:lpstr>
      <vt:lpstr>Weekli data </vt:lpstr>
      <vt:lpstr>HPI:s</vt:lpstr>
      <vt:lpstr>Dimensions</vt:lpstr>
      <vt:lpstr>Heatmap</vt:lpstr>
      <vt:lpstr>A deep dive – ”scale”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Sophie Anne Dornoy</cp:lastModifiedBy>
  <cp:revision>19</cp:revision>
  <dcterms:created xsi:type="dcterms:W3CDTF">2020-05-30T15:08:22Z</dcterms:created>
  <dcterms:modified xsi:type="dcterms:W3CDTF">2023-03-20T10:41:54Z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0x0101003C039F427558254FB1F20A01743CFFEB</vt:lpwstr>
  </property>
</Properties>
</file>