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4.xml" ContentType="application/vnd.ms-office.chartstyle+xml"/>
  <Override PartName="/ppt/theme/theme1.xml" ContentType="application/vnd.openxmlformats-officedocument.theme+xml"/>
  <Override PartName="/ppt/charts/style3.xml" ContentType="application/vnd.ms-office.chart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CD"/>
    <a:srgbClr val="A7A7C2"/>
    <a:srgbClr val="383851"/>
    <a:srgbClr val="000000"/>
    <a:srgbClr val="F7A99B"/>
    <a:srgbClr val="151517"/>
    <a:srgbClr val="FFCABF"/>
    <a:srgbClr val="EE8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95425-2C98-4E14-88F3-B160F9EC730C}" v="1" dt="2022-03-25T12:49:39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/>
    <p:restoredTop sz="94718"/>
  </p:normalViewPr>
  <p:slideViewPr>
    <p:cSldViewPr snapToGrid="0">
      <p:cViewPr varScale="1">
        <p:scale>
          <a:sx n="81" d="100"/>
          <a:sy n="81" d="100"/>
        </p:scale>
        <p:origin x="97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1" Type="http://schemas.openxmlformats.org/officeDocument/2006/relationships/tableStyles" Target="tableStyle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D-4878-8677-2393D9FE05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D-4878-8677-2393D9FE0555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4D-4878-8677-2393D9FE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Kundnöjdhet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C-4D56-AA65-625C70D9DE83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C-4D56-AA65-625C70D9DE83}"/>
              </c:ext>
            </c:extLst>
          </c:dPt>
          <c:cat>
            <c:strRef>
              <c:f>Blad1!$A$2:$A$3</c:f>
              <c:strCache>
                <c:ptCount val="2"/>
                <c:pt idx="0">
                  <c:v>kv 1</c:v>
                </c:pt>
                <c:pt idx="1">
                  <c:v>kv 2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C-4D56-AA65-625C70D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F9FEE4-E84F-FB49-BB8D-51959172D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093A1-4157-1E4F-8F0A-F7491FBF3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D3A9-63D4-A349-865A-A3EB83CD9BC0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4DF038-B3B1-EB40-9706-A6963B756E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F98225-BCD2-C44A-B70D-2E769C6CB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CE57C-54BE-4948-8AC8-467E78C67000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82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6A52-2581-4F44-9EC9-48CDAC19B573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E3636-FF85-6D4F-BE1D-26FDD745A2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4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Visa vart denna finns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Dela data –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Visa Weekli-processen + dokument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E3636-FF85-6D4F-BE1D-26FDD745A24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1DAD857-90CC-7F4E-93AD-3C6390ED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1368000" y="-1512000"/>
            <a:ext cx="10104120" cy="1010412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277CF5E-A0E4-5A4A-85C1-38C37BF2778B}"/>
              </a:ext>
            </a:extLst>
          </p:cNvPr>
          <p:cNvSpPr/>
          <p:nvPr/>
        </p:nvSpPr>
        <p:spPr>
          <a:xfrm>
            <a:off x="2374711" y="4790877"/>
            <a:ext cx="9817288" cy="20671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1" y="0"/>
            <a:ext cx="2374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978" y="4896910"/>
            <a:ext cx="6530630" cy="5968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B0A1DF-91EE-A14B-9EB5-3859AD8ED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060" y="402314"/>
            <a:ext cx="2177271" cy="3005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B9E13F4-DD7D-4993-92B3-1C21E6A2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77" y="3397515"/>
            <a:ext cx="7997091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5667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38CB19F3-28E7-E749-B04C-EE40DAB8D753}"/>
              </a:ext>
            </a:extLst>
          </p:cNvPr>
          <p:cNvCxnSpPr>
            <a:cxnSpLocks/>
          </p:cNvCxnSpPr>
          <p:nvPr/>
        </p:nvCxnSpPr>
        <p:spPr>
          <a:xfrm>
            <a:off x="7839056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CC688F3D-7C9F-C744-B21A-3CA079854774}"/>
              </a:ext>
            </a:extLst>
          </p:cNvPr>
          <p:cNvCxnSpPr>
            <a:cxnSpLocks/>
          </p:cNvCxnSpPr>
          <p:nvPr/>
        </p:nvCxnSpPr>
        <p:spPr>
          <a:xfrm>
            <a:off x="10482360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C17BCE06-8333-DA41-A34E-FAE2D167FBF7}"/>
              </a:ext>
            </a:extLst>
          </p:cNvPr>
          <p:cNvCxnSpPr>
            <a:cxnSpLocks/>
          </p:cNvCxnSpPr>
          <p:nvPr/>
        </p:nvCxnSpPr>
        <p:spPr>
          <a:xfrm>
            <a:off x="2785958" y="3541933"/>
            <a:ext cx="0" cy="44936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D61D5A92-E9D8-1C4D-B288-06FA6E9155B3}"/>
              </a:ext>
            </a:extLst>
          </p:cNvPr>
          <p:cNvCxnSpPr>
            <a:cxnSpLocks/>
          </p:cNvCxnSpPr>
          <p:nvPr/>
        </p:nvCxnSpPr>
        <p:spPr>
          <a:xfrm>
            <a:off x="961892" y="3998541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59B4D30A-1BB6-D245-86C9-1561559241AE}"/>
              </a:ext>
            </a:extLst>
          </p:cNvPr>
          <p:cNvCxnSpPr>
            <a:cxnSpLocks/>
          </p:cNvCxnSpPr>
          <p:nvPr/>
        </p:nvCxnSpPr>
        <p:spPr>
          <a:xfrm>
            <a:off x="551187" y="3200378"/>
            <a:ext cx="0" cy="790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F2FFDF-27E3-4AAD-87E9-49F4980B5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3298" y="2516768"/>
            <a:ext cx="1666912" cy="10790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A99C8005-5C3C-4DDD-8F4B-38E1E72C7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679" y="4329504"/>
            <a:ext cx="1666912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D496AADE-F571-4532-AB5B-34EDA879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836" y="2452418"/>
            <a:ext cx="1177564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A9C033BC-353A-4B3D-97CA-5E36EBE592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7263" y="2908028"/>
            <a:ext cx="1539738" cy="737515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05E9B6E5-9343-4E76-8B3E-F38C547864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175" y="4346995"/>
            <a:ext cx="2187890" cy="123147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 sz="1100">
                <a:solidFill>
                  <a:schemeClr val="bg1"/>
                </a:solidFill>
                <a:latin typeface="Telegraf SemiBold" panose="00000700000000000000"/>
              </a:defRPr>
            </a:lvl1pPr>
          </a:lstStyle>
          <a:p>
            <a:r>
              <a:rPr lang="nb-NO" sz="1100">
                <a:solidFill>
                  <a:schemeClr val="bg1"/>
                </a:solidFill>
                <a:latin typeface="Telegraf SemiBold" panose="00000700000000000000" pitchFamily="50" charset="0"/>
              </a:rPr>
              <a:t>Info</a:t>
            </a:r>
            <a:endParaRPr lang="nb-NO" sz="1100">
              <a:solidFill>
                <a:schemeClr val="bg1"/>
              </a:solidFill>
              <a:latin typeface="Telegraf" panose="00000500000000000000" pitchFamily="50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634B92DA-808F-456E-91C9-8F2CE7F666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232" y="3429000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C65B9DBD-210E-4221-BE2E-DC2AE9BB4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7250" y="3438014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34" name="Platshållare för text 11">
            <a:extLst>
              <a:ext uri="{FF2B5EF4-FFF2-40B4-BE49-F238E27FC236}">
                <a16:creationId xmlns:a16="http://schemas.microsoft.com/office/drawing/2014/main" id="{48E5C0C3-D375-403C-BE5F-30A8B2D87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36850" y="3428999"/>
            <a:ext cx="1017495" cy="462299"/>
          </a:xfrm>
          <a:noFill/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accent1"/>
                </a:solidFill>
                <a:latin typeface="Telegraf SemiBold" panose="00000700000000000000"/>
              </a:defRPr>
            </a:lvl1pPr>
          </a:lstStyle>
          <a:p>
            <a:pPr lvl="0"/>
            <a:r>
              <a:rPr lang="sv-SE" err="1"/>
              <a:t>Year</a:t>
            </a:r>
            <a:endParaRPr lang="sv-SE"/>
          </a:p>
        </p:txBody>
      </p:sp>
      <p:sp>
        <p:nvSpPr>
          <p:cNvPr id="26" name="Underrubrik 2">
            <a:extLst>
              <a:ext uri="{FF2B5EF4-FFF2-40B4-BE49-F238E27FC236}">
                <a16:creationId xmlns:a16="http://schemas.microsoft.com/office/drawing/2014/main" id="{983C7756-38CD-D64B-AE50-BC81D30EB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4276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_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1CB845D-C716-8E4C-A39E-4B5DB48B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084769" y="731542"/>
            <a:ext cx="10104120" cy="1010412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2F445E86-B290-F549-A437-D68CA4EE0312}"/>
              </a:ext>
            </a:extLst>
          </p:cNvPr>
          <p:cNvGrpSpPr/>
          <p:nvPr/>
        </p:nvGrpSpPr>
        <p:grpSpPr>
          <a:xfrm>
            <a:off x="440836" y="3766816"/>
            <a:ext cx="11310328" cy="448971"/>
            <a:chOff x="440836" y="3617265"/>
            <a:chExt cx="11310328" cy="4489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663C40-BB55-5D44-A638-C9A9FA110BAC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CC4B12-9E58-3B4D-8E58-4D0E0572A404}"/>
                </a:ext>
              </a:extLst>
            </p:cNvPr>
            <p:cNvSpPr/>
            <p:nvPr/>
          </p:nvSpPr>
          <p:spPr>
            <a:xfrm rot="5400000">
              <a:off x="11476024" y="3791097"/>
              <a:ext cx="448971" cy="10130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08B7143-E018-C745-AE3B-536A19014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916103"/>
            <a:ext cx="11492200" cy="7096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Our</a:t>
            </a:r>
            <a:r>
              <a:rPr lang="sv-SE"/>
              <a:t> </a:t>
            </a:r>
            <a:r>
              <a:rPr lang="sv-SE" err="1"/>
              <a:t>history</a:t>
            </a:r>
            <a:endParaRPr lang="sv-SE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8C01985-ADFA-8840-8B3C-DBF417158FD5}"/>
              </a:ext>
            </a:extLst>
          </p:cNvPr>
          <p:cNvGrpSpPr/>
          <p:nvPr userDrawn="1"/>
        </p:nvGrpSpPr>
        <p:grpSpPr>
          <a:xfrm>
            <a:off x="335988" y="2512211"/>
            <a:ext cx="1336706" cy="1479091"/>
            <a:chOff x="335988" y="2512211"/>
            <a:chExt cx="1336706" cy="1479091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1F757FD-A175-D641-AA2C-E09237EDE1F9}"/>
                </a:ext>
              </a:extLst>
            </p:cNvPr>
            <p:cNvGrpSpPr/>
            <p:nvPr userDrawn="1"/>
          </p:nvGrpSpPr>
          <p:grpSpPr>
            <a:xfrm>
              <a:off x="335988" y="2512211"/>
              <a:ext cx="1017496" cy="1479091"/>
              <a:chOff x="335988" y="2512211"/>
              <a:chExt cx="1017496" cy="1479091"/>
            </a:xfrm>
          </p:grpSpPr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59B4D30A-1BB6-D245-86C9-156155924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187" y="3200378"/>
                <a:ext cx="0" cy="7909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10D5795B-2CBA-AA4F-A21C-760045438DEE}"/>
                  </a:ext>
                </a:extLst>
              </p:cNvPr>
              <p:cNvSpPr/>
              <p:nvPr userDrawn="1"/>
            </p:nvSpPr>
            <p:spPr>
              <a:xfrm>
                <a:off x="335988" y="2512211"/>
                <a:ext cx="1017496" cy="7096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8FC4290-6CF7-A347-AA21-C39DE30BDD55}"/>
                </a:ext>
              </a:extLst>
            </p:cNvPr>
            <p:cNvSpPr txBox="1"/>
            <p:nvPr userDrawn="1"/>
          </p:nvSpPr>
          <p:spPr>
            <a:xfrm>
              <a:off x="339010" y="2562839"/>
              <a:ext cx="133368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1999: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845FDB9-5995-534F-B1AC-861A6F4F751F}"/>
              </a:ext>
            </a:extLst>
          </p:cNvPr>
          <p:cNvGrpSpPr/>
          <p:nvPr userDrawn="1"/>
        </p:nvGrpSpPr>
        <p:grpSpPr>
          <a:xfrm>
            <a:off x="2569233" y="2744924"/>
            <a:ext cx="1756582" cy="1246378"/>
            <a:chOff x="2569233" y="2744924"/>
            <a:chExt cx="1756582" cy="1246378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7BCE06-8333-DA41-A34E-FAE2D167FBF7}"/>
                </a:ext>
              </a:extLst>
            </p:cNvPr>
            <p:cNvCxnSpPr>
              <a:cxnSpLocks/>
            </p:cNvCxnSpPr>
            <p:nvPr/>
          </p:nvCxnSpPr>
          <p:spPr>
            <a:xfrm>
              <a:off x="2785958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8A69C53-BE4A-EB48-9948-B4BA720BF2DF}"/>
                </a:ext>
              </a:extLst>
            </p:cNvPr>
            <p:cNvSpPr/>
            <p:nvPr userDrawn="1"/>
          </p:nvSpPr>
          <p:spPr>
            <a:xfrm>
              <a:off x="2569233" y="2744924"/>
              <a:ext cx="1756582" cy="8285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textruta 36">
              <a:extLst>
                <a:ext uri="{FF2B5EF4-FFF2-40B4-BE49-F238E27FC236}">
                  <a16:creationId xmlns:a16="http://schemas.microsoft.com/office/drawing/2014/main" id="{F930A8FF-B865-154C-A5BA-8C50576A1603}"/>
                </a:ext>
              </a:extLst>
            </p:cNvPr>
            <p:cNvSpPr txBox="1"/>
            <p:nvPr userDrawn="1"/>
          </p:nvSpPr>
          <p:spPr>
            <a:xfrm>
              <a:off x="2569233" y="2777619"/>
              <a:ext cx="175658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2003: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and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D28E0303-A53E-A74B-A9E8-B11D8D5D2DF4}"/>
              </a:ext>
            </a:extLst>
          </p:cNvPr>
          <p:cNvGrpSpPr/>
          <p:nvPr userDrawn="1"/>
        </p:nvGrpSpPr>
        <p:grpSpPr>
          <a:xfrm>
            <a:off x="7727263" y="2753706"/>
            <a:ext cx="1756582" cy="1237596"/>
            <a:chOff x="7727263" y="2753706"/>
            <a:chExt cx="1756582" cy="1237596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38CB19F3-28E7-E749-B04C-EE40DAB8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839056" y="3541933"/>
              <a:ext cx="0" cy="44936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46C048A-A3DB-2041-9900-9567DE31664A}"/>
                </a:ext>
              </a:extLst>
            </p:cNvPr>
            <p:cNvSpPr/>
            <p:nvPr userDrawn="1"/>
          </p:nvSpPr>
          <p:spPr>
            <a:xfrm>
              <a:off x="7727263" y="2753706"/>
              <a:ext cx="1539738" cy="7766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E69E81F5-9490-3E44-948E-38F63E41773F}"/>
                </a:ext>
              </a:extLst>
            </p:cNvPr>
            <p:cNvSpPr txBox="1"/>
            <p:nvPr userDrawn="1"/>
          </p:nvSpPr>
          <p:spPr>
            <a:xfrm>
              <a:off x="7727263" y="2829655"/>
              <a:ext cx="1756582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2016: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GlobeSoft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changes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name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to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.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8593BE2D-3558-594A-A5BA-3E23FCC86DA8}"/>
              </a:ext>
            </a:extLst>
          </p:cNvPr>
          <p:cNvGrpSpPr/>
          <p:nvPr userDrawn="1"/>
        </p:nvGrpSpPr>
        <p:grpSpPr>
          <a:xfrm>
            <a:off x="812409" y="3998541"/>
            <a:ext cx="2092923" cy="1372802"/>
            <a:chOff x="812409" y="3998541"/>
            <a:chExt cx="2092923" cy="1372802"/>
          </a:xfrm>
        </p:grpSpPr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61D5A92-E9D8-1C4D-B288-06FA6E9155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553C5BC8-D5FE-A240-AA55-6CD43428D4B7}"/>
                </a:ext>
              </a:extLst>
            </p:cNvPr>
            <p:cNvSpPr/>
            <p:nvPr userDrawn="1"/>
          </p:nvSpPr>
          <p:spPr>
            <a:xfrm>
              <a:off x="812409" y="4298969"/>
              <a:ext cx="2092923" cy="1072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FCF8F9F4-A37D-9344-A191-E879AE78592F}"/>
                </a:ext>
              </a:extLst>
            </p:cNvPr>
            <p:cNvSpPr txBox="1"/>
            <p:nvPr userDrawn="1"/>
          </p:nvSpPr>
          <p:spPr>
            <a:xfrm>
              <a:off x="812409" y="4367303"/>
              <a:ext cx="1997499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2000: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The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recruitment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agency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Rådhuset Rekruttering starts up in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what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will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transform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in to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Webcruiter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2A631907-B50C-524A-89BA-31A43C78C13C}"/>
              </a:ext>
            </a:extLst>
          </p:cNvPr>
          <p:cNvGrpSpPr/>
          <p:nvPr userDrawn="1"/>
        </p:nvGrpSpPr>
        <p:grpSpPr>
          <a:xfrm>
            <a:off x="6747280" y="3998541"/>
            <a:ext cx="1997499" cy="941321"/>
            <a:chOff x="812409" y="3998541"/>
            <a:chExt cx="1997499" cy="941321"/>
          </a:xfrm>
        </p:grpSpPr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9BEB040A-F276-EA47-9F2E-09439E815280}"/>
                </a:ext>
              </a:extLst>
            </p:cNvPr>
            <p:cNvCxnSpPr>
              <a:cxnSpLocks/>
            </p:cNvCxnSpPr>
            <p:nvPr/>
          </p:nvCxnSpPr>
          <p:spPr>
            <a:xfrm>
              <a:off x="961892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F718187E-FD5C-1549-A9E5-F381AE7FA12A}"/>
                </a:ext>
              </a:extLst>
            </p:cNvPr>
            <p:cNvSpPr/>
            <p:nvPr userDrawn="1"/>
          </p:nvSpPr>
          <p:spPr>
            <a:xfrm>
              <a:off x="812410" y="4298969"/>
              <a:ext cx="1682016" cy="6408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DCB6A126-88FE-264F-AB4C-1C87AEF8B770}"/>
                </a:ext>
              </a:extLst>
            </p:cNvPr>
            <p:cNvSpPr txBox="1"/>
            <p:nvPr userDrawn="1"/>
          </p:nvSpPr>
          <p:spPr>
            <a:xfrm>
              <a:off x="812409" y="4389978"/>
              <a:ext cx="199749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2012: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 </a:t>
              </a:r>
              <a:r>
                <a:rPr lang="nb-NO" sz="1100">
                  <a:solidFill>
                    <a:schemeClr val="bg1"/>
                  </a:solidFill>
                  <a:latin typeface="Telegraf" pitchFamily="2" charset="77"/>
                </a:rPr>
                <a:t>is </a:t>
              </a:r>
              <a:r>
                <a:rPr lang="nb-NO" sz="1100" err="1">
                  <a:solidFill>
                    <a:schemeClr val="bg1"/>
                  </a:solidFill>
                  <a:latin typeface="Telegraf" pitchFamily="2" charset="77"/>
                </a:rPr>
                <a:t>founded</a:t>
              </a:r>
              <a:endParaRPr lang="nb-NO" sz="110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BDBDB3D-5CC4-034C-92FD-C2EACBD17AA7}"/>
              </a:ext>
            </a:extLst>
          </p:cNvPr>
          <p:cNvGrpSpPr/>
          <p:nvPr userDrawn="1"/>
        </p:nvGrpSpPr>
        <p:grpSpPr>
          <a:xfrm>
            <a:off x="9442907" y="4041956"/>
            <a:ext cx="2187885" cy="1531900"/>
            <a:chOff x="812409" y="3998541"/>
            <a:chExt cx="2187885" cy="1531900"/>
          </a:xfrm>
        </p:grpSpPr>
        <p:cxnSp>
          <p:nvCxnSpPr>
            <p:cNvPr id="48" name="Rak 47">
              <a:extLst>
                <a:ext uri="{FF2B5EF4-FFF2-40B4-BE49-F238E27FC236}">
                  <a16:creationId xmlns:a16="http://schemas.microsoft.com/office/drawing/2014/main" id="{B24B8E54-B058-564F-9BAE-26E0FBEB56F8}"/>
                </a:ext>
              </a:extLst>
            </p:cNvPr>
            <p:cNvCxnSpPr>
              <a:cxnSpLocks/>
            </p:cNvCxnSpPr>
            <p:nvPr/>
          </p:nvCxnSpPr>
          <p:spPr>
            <a:xfrm>
              <a:off x="2044456" y="3998541"/>
              <a:ext cx="0" cy="7909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1BB93E5-14A1-6D41-BB77-6DAD0CF0F29A}"/>
                </a:ext>
              </a:extLst>
            </p:cNvPr>
            <p:cNvSpPr/>
            <p:nvPr userDrawn="1"/>
          </p:nvSpPr>
          <p:spPr>
            <a:xfrm>
              <a:off x="812409" y="4298969"/>
              <a:ext cx="2187885" cy="12314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346C6251-0666-A246-A4DE-6986E601EFB6}"/>
                </a:ext>
              </a:extLst>
            </p:cNvPr>
            <p:cNvSpPr txBox="1"/>
            <p:nvPr userDrawn="1"/>
          </p:nvSpPr>
          <p:spPr>
            <a:xfrm>
              <a:off x="812409" y="4357564"/>
              <a:ext cx="214836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Tx/>
                <a:buNone/>
                <a:tabLst/>
                <a:defRPr/>
              </a:pP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2019:</a:t>
              </a:r>
              <a:b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</a:br>
              <a:r>
                <a:rPr lang="nb-NO" sz="1100">
                  <a:solidFill>
                    <a:schemeClr val="bg1"/>
                  </a:solidFill>
                  <a:latin typeface="Telegraf SemiBold" panose="00000700000000000000" pitchFamily="50" charset="0"/>
                </a:rPr>
                <a:t>HR Manager Talent Solutions 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Webcruiter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merge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. Just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one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year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later,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ReachMee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and </a:t>
              </a:r>
              <a:r>
                <a:rPr lang="nb-NO" sz="1100" err="1">
                  <a:solidFill>
                    <a:schemeClr val="bg1"/>
                  </a:solidFill>
                  <a:latin typeface="Telegraf SemiBold" panose="00000700000000000000" pitchFamily="50" charset="0"/>
                </a:rPr>
                <a:t>Talmundo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joins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with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short</a:t>
              </a:r>
              <a:r>
                <a:rPr lang="nb-NO" sz="1100">
                  <a:solidFill>
                    <a:schemeClr val="bg1"/>
                  </a:solidFill>
                  <a:latin typeface="Telegraf" panose="00000500000000000000" pitchFamily="50" charset="0"/>
                </a:rPr>
                <a:t> </a:t>
              </a:r>
              <a:r>
                <a:rPr lang="nb-NO" sz="1100" err="1">
                  <a:solidFill>
                    <a:schemeClr val="bg1"/>
                  </a:solidFill>
                  <a:latin typeface="Telegraf" panose="00000500000000000000" pitchFamily="50" charset="0"/>
                </a:rPr>
                <a:t>intervals</a:t>
              </a:r>
              <a:endParaRPr lang="nb-NO" sz="1100">
                <a:solidFill>
                  <a:schemeClr val="bg1"/>
                </a:solidFill>
                <a:latin typeface="Telegraf" panose="00000500000000000000" pitchFamily="50" charset="0"/>
              </a:endParaRPr>
            </a:p>
          </p:txBody>
        </p:sp>
      </p:grpSp>
      <p:sp>
        <p:nvSpPr>
          <p:cNvPr id="51" name="Underrubrik 2">
            <a:extLst>
              <a:ext uri="{FF2B5EF4-FFF2-40B4-BE49-F238E27FC236}">
                <a16:creationId xmlns:a16="http://schemas.microsoft.com/office/drawing/2014/main" id="{F8C71D83-6926-974D-AD65-718BF17C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78305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91968B-AC88-B246-B944-1FC45AF912D8}"/>
              </a:ext>
            </a:extLst>
          </p:cNvPr>
          <p:cNvSpPr txBox="1"/>
          <p:nvPr userDrawn="1"/>
        </p:nvSpPr>
        <p:spPr>
          <a:xfrm>
            <a:off x="474549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2000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AE3CCD8D-29F5-E244-86DE-01545A2FCA1F}"/>
              </a:ext>
            </a:extLst>
          </p:cNvPr>
          <p:cNvSpPr txBox="1"/>
          <p:nvPr userDrawn="1"/>
        </p:nvSpPr>
        <p:spPr>
          <a:xfrm>
            <a:off x="5590782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2010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12266FA7-CC42-E543-B923-65E8901688B3}"/>
              </a:ext>
            </a:extLst>
          </p:cNvPr>
          <p:cNvSpPr txBox="1"/>
          <p:nvPr userDrawn="1"/>
        </p:nvSpPr>
        <p:spPr>
          <a:xfrm>
            <a:off x="10517091" y="3475482"/>
            <a:ext cx="10174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b="1" i="0">
                <a:solidFill>
                  <a:schemeClr val="accent1"/>
                </a:solidFill>
                <a:latin typeface="Telegraf SemiBold" pitchFamily="2" charset="77"/>
              </a:rPr>
              <a:t>2020</a:t>
            </a:r>
            <a:endParaRPr lang="sv-SE" sz="2000" b="1" i="0">
              <a:solidFill>
                <a:schemeClr val="accent1"/>
              </a:solidFill>
              <a:latin typeface="Telegraf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A24A503-8B8E-ED41-9849-AEE28BBA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2121752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9B36B02-6802-F94E-8E8E-B1299089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11430002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44ACC6-262D-4C69-802A-E12A6AB7B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23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C9FA4A4-0A41-6643-A951-EA36536BF93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154223-EFC0-7247-89BC-141E419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868708"/>
            <a:ext cx="5433062" cy="4579303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>
                <a:solidFill>
                  <a:schemeClr val="bg1"/>
                </a:solidFill>
              </a:defRPr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3CB456-0FB8-EE44-99B5-A25B028B9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E555669-D17D-6749-8E1A-BE662060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54607"/>
            <a:ext cx="543306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565A2-52D3-4F6A-8DAA-09C0B364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21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(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5615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list + 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22B5F-7FC8-3441-989B-DE2D2F22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7DAC826-DC86-2242-AB12-85CC3C0E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00" y="1919774"/>
            <a:ext cx="6812900" cy="4072194"/>
          </a:xfrm>
        </p:spPr>
        <p:txBody>
          <a:bodyPr>
            <a:normAutofit/>
          </a:bodyPr>
          <a:lstStyle>
            <a:lvl1pPr marL="447675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200"/>
            </a:lvl1pPr>
            <a:lvl2pPr marL="895350" indent="-447675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/>
            </a:lvl2pPr>
            <a:lvl3pPr marL="125730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/>
            </a:lvl3pPr>
            <a:lvl4pPr marL="1704975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4pPr>
            <a:lvl5pPr marL="2152650" indent="-361950">
              <a:lnSpc>
                <a:spcPct val="15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A9A29C5C-9556-FE44-9A08-887B4FA7F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2692" y="1784799"/>
            <a:ext cx="9866616" cy="28781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000" b="1" i="0">
                <a:solidFill>
                  <a:schemeClr val="tx2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5184794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tx2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1D54681-E91A-2A49-8788-A2EB0ABB6EBB}"/>
              </a:ext>
            </a:extLst>
          </p:cNvPr>
          <p:cNvSpPr txBox="1"/>
          <p:nvPr/>
        </p:nvSpPr>
        <p:spPr>
          <a:xfrm>
            <a:off x="293907" y="1299669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71B323-190A-B247-9ECA-EC00F9BD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E080419-400D-B44E-B995-A000416499F3}"/>
              </a:ext>
            </a:extLst>
          </p:cNvPr>
          <p:cNvSpPr txBox="1"/>
          <p:nvPr/>
        </p:nvSpPr>
        <p:spPr>
          <a:xfrm>
            <a:off x="10784256" y="3852780"/>
            <a:ext cx="1169582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5000" b="0" i="0">
                <a:solidFill>
                  <a:schemeClr val="tx2"/>
                </a:solidFill>
                <a:latin typeface="Telegraf UltraLight" pitchFamily="2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2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8AE7A91-F06B-1C43-B644-2BDE43379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489" y="1914616"/>
            <a:ext cx="9265022" cy="233135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59E9EEC3-3980-CB4B-94E0-372D8B0AC8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3489" y="4943383"/>
            <a:ext cx="9265022" cy="54678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0" i="0">
                <a:solidFill>
                  <a:schemeClr val="bg1"/>
                </a:solidFill>
                <a:latin typeface="Telegraf Ultra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– </a:t>
            </a:r>
            <a:r>
              <a:rPr lang="sv-SE" err="1"/>
              <a:t>Author</a:t>
            </a:r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7566F0-7291-CE47-A4D9-F0CDAD5DE3CB}"/>
              </a:ext>
            </a:extLst>
          </p:cNvPr>
          <p:cNvSpPr txBox="1"/>
          <p:nvPr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FB554F-8481-0B48-926E-E54492F4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A1F14D0-E5ED-4561-A052-FD36FB17E726}"/>
              </a:ext>
            </a:extLst>
          </p:cNvPr>
          <p:cNvSpPr txBox="1"/>
          <p:nvPr userDrawn="1"/>
        </p:nvSpPr>
        <p:spPr>
          <a:xfrm>
            <a:off x="1676474" y="517082"/>
            <a:ext cx="18473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3200" b="0" i="0">
              <a:solidFill>
                <a:schemeClr val="bg1"/>
              </a:solidFill>
              <a:latin typeface="Telegraf Ul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426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31659D-0F48-8C42-AE60-130D329A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3325"/>
            <a:ext cx="10515600" cy="34417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EC64EB-9680-BE44-AA13-A26A3E42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5148"/>
            <a:ext cx="10515600" cy="97228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72C060A-F904-C544-9977-F052936E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C5A4E4-3BA5-6C43-8EB6-EF52B4C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E32A98A-D341-704C-90EB-450D245D13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8CBD7CB-1F37-7447-98D3-3B95602E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516548"/>
            <a:ext cx="1149220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D5F04D9-314C-AF45-B5B1-78FFDA0F6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899" y="3055667"/>
            <a:ext cx="7261136" cy="66499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5F073F-9A07-BB46-A45E-F6678029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5650A64-F35F-0B49-91EE-0761279D1058}"/>
              </a:ext>
            </a:extLst>
          </p:cNvPr>
          <p:cNvSpPr/>
          <p:nvPr/>
        </p:nvSpPr>
        <p:spPr>
          <a:xfrm>
            <a:off x="6093030" y="0"/>
            <a:ext cx="6098969" cy="5988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28850"/>
            <a:ext cx="5026543" cy="25122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99" y="1482436"/>
            <a:ext cx="5026544" cy="746414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1D271A5-FAD2-1544-85FA-153E04F7A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7703C39B-D78F-FB47-A4BC-EE9EE9E81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2587" y="797111"/>
            <a:ext cx="4572313" cy="4394200"/>
          </a:xfrm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621619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B0EA4E24-3CA4-254A-B8C5-6EC043B97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3" name="Underrubrik 2">
            <a:extLst>
              <a:ext uri="{FF2B5EF4-FFF2-40B4-BE49-F238E27FC236}">
                <a16:creationId xmlns:a16="http://schemas.microsoft.com/office/drawing/2014/main" id="{BAAAD086-CA08-B94F-8EF0-6DA2FB65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6C7A42-ECE6-164D-BC9E-2633B5BB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new chapt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34F50AD-CF1D-DA47-B09B-98D23D902A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301D2D-3FE0-5843-AA93-E8CCE8978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9482"/>
            <a:ext cx="9144000" cy="12990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BBE636A-9DB8-1543-BFFD-8874549C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323" y="1631882"/>
            <a:ext cx="1088335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8EE402-4946-624C-8CC1-BDB3DCAA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696" y="6168681"/>
            <a:ext cx="474142" cy="4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899" y="550800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900" y="2049518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FDE9832-F767-4040-ADDA-73071D9396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E1916-0696-4051-8CE1-1163459A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extpage+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9544" y="1102401"/>
            <a:ext cx="5311457" cy="13883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i="0">
                <a:latin typeface="Telegraf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544" y="2601119"/>
            <a:ext cx="531145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EE76E35A-1E3B-5D45-840E-A2B51BC64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261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CC7D55D8-48D3-F644-8169-17CF70EE9837}"/>
              </a:ext>
            </a:extLst>
          </p:cNvPr>
          <p:cNvSpPr/>
          <p:nvPr/>
        </p:nvSpPr>
        <p:spPr>
          <a:xfrm>
            <a:off x="7234947" y="0"/>
            <a:ext cx="49570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A83F655-00C4-1143-827F-146AE9B47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429430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1486603D-ADF5-3947-AB3A-F27546BFF4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900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CHALLENGE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D17A4995-106D-274F-ADF8-3C62E02562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7955" y="2017936"/>
            <a:ext cx="1666875" cy="32348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accent2"/>
                </a:solidFill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28FE9669-8768-954F-A120-589A819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04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25A18EAA-BDFD-2F4C-AABB-EC0EC7CFA58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843059" y="2598731"/>
            <a:ext cx="2914401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Underrubrik 2">
            <a:extLst>
              <a:ext uri="{FF2B5EF4-FFF2-40B4-BE49-F238E27FC236}">
                <a16:creationId xmlns:a16="http://schemas.microsoft.com/office/drawing/2014/main" id="{87285F3E-B251-1343-805D-9CC307326D5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7892386" y="80326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RESULT</a:t>
            </a:r>
          </a:p>
        </p:txBody>
      </p:sp>
      <p:sp>
        <p:nvSpPr>
          <p:cNvPr id="26" name="Platshållare för innehåll 2">
            <a:extLst>
              <a:ext uri="{FF2B5EF4-FFF2-40B4-BE49-F238E27FC236}">
                <a16:creationId xmlns:a16="http://schemas.microsoft.com/office/drawing/2014/main" id="{092C8E9E-1D57-3C42-AA88-058C2725E5D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92386" y="1244269"/>
            <a:ext cx="3611885" cy="5091211"/>
          </a:xfrm>
        </p:spPr>
        <p:txBody>
          <a:bodyPr>
            <a:norm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accent2"/>
                </a:solidFill>
              </a:defRPr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>
                <a:solidFill>
                  <a:schemeClr val="accent2"/>
                </a:solidFill>
              </a:defRPr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>
                <a:solidFill>
                  <a:schemeClr val="accent2"/>
                </a:solidFill>
              </a:defRPr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53637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cas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F4756DA7-DED1-D441-9DC4-7392F67D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-1200000">
            <a:off x="2160000" y="360000"/>
            <a:ext cx="10104120" cy="1010412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445D56E6-B9AA-9448-991D-E2C87C10C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00" y="825714"/>
            <a:ext cx="6086526" cy="703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err="1"/>
              <a:t>Customer</a:t>
            </a:r>
            <a:r>
              <a:rPr lang="sv-SE"/>
              <a:t> </a:t>
            </a:r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DDD6811-8387-3647-B72A-AD92F8CA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70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6EF671A8-C15E-D14B-B7DF-4A07C873AD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8572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46476856-FAC9-7F40-B151-D8183BF960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13418" y="2554330"/>
            <a:ext cx="2982465" cy="3493603"/>
          </a:xfrm>
        </p:spPr>
        <p:txBody>
          <a:bodyPr>
            <a:noAutofit/>
          </a:bodyPr>
          <a:lstStyle>
            <a:lvl1pPr marL="447675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200"/>
            </a:lvl1pPr>
            <a:lvl2pPr marL="895350" indent="-447675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100"/>
            </a:lvl2pPr>
            <a:lvl3pPr marL="125730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50"/>
            </a:lvl3pPr>
            <a:lvl4pPr marL="1704975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4pPr>
            <a:lvl5pPr marL="2152650" indent="-361950">
              <a:lnSpc>
                <a:spcPct val="100000"/>
              </a:lnSpc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BC19B336-BDFA-AF44-9067-62C35BB3F31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49900" y="1929610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CHALLENGE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FBD9AD-A149-5C4A-AF6D-2110B2A1E8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500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SOLUTION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3A4CF511-A115-644A-8FAA-5771A63F6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2346" y="1929610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RESULT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AF6F312-E172-444A-96DA-3BC1F8266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900" y="394724"/>
            <a:ext cx="1666875" cy="3234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400" b="0" i="0">
                <a:latin typeface="Telegraf Medium" pitchFamily="2" charset="77"/>
              </a:defRPr>
            </a:lvl1pPr>
          </a:lstStyle>
          <a:p>
            <a:pPr lvl="0"/>
            <a:r>
              <a:rPr lang="sv-SE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82988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5436E27-5144-724F-828D-7DF11EADB112}"/>
              </a:ext>
            </a:extLst>
          </p:cNvPr>
          <p:cNvSpPr/>
          <p:nvPr/>
        </p:nvSpPr>
        <p:spPr>
          <a:xfrm rot="5400000">
            <a:off x="3108959" y="-3108960"/>
            <a:ext cx="1617785" cy="7835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C61659-048E-CB47-8907-CB576559A94D}"/>
              </a:ext>
            </a:extLst>
          </p:cNvPr>
          <p:cNvSpPr/>
          <p:nvPr/>
        </p:nvSpPr>
        <p:spPr>
          <a:xfrm>
            <a:off x="0" y="0"/>
            <a:ext cx="1617785" cy="5894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13BBCE-18DC-D849-8AD1-C281039A504E}"/>
              </a:ext>
            </a:extLst>
          </p:cNvPr>
          <p:cNvSpPr/>
          <p:nvPr/>
        </p:nvSpPr>
        <p:spPr>
          <a:xfrm rot="5400000">
            <a:off x="7883694" y="1569795"/>
            <a:ext cx="4276578" cy="437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D6EF16E-AC4A-E44E-80D8-165FAC92EEB9}"/>
              </a:ext>
            </a:extLst>
          </p:cNvPr>
          <p:cNvSpPr txBox="1"/>
          <p:nvPr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2B1F72-D4CA-5B4D-BDFB-3B4CD3E4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94" y="3863035"/>
            <a:ext cx="5170576" cy="1015664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5F88754-E357-F54B-AC38-B4E0514BD129}"/>
              </a:ext>
            </a:extLst>
          </p:cNvPr>
          <p:cNvSpPr txBox="1">
            <a:spLocks/>
          </p:cNvSpPr>
          <p:nvPr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2022-04-04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58B2ECD-6DB9-4185-903C-A646B1BDEC33}"/>
              </a:ext>
            </a:extLst>
          </p:cNvPr>
          <p:cNvSpPr txBox="1"/>
          <p:nvPr userDrawn="1"/>
        </p:nvSpPr>
        <p:spPr>
          <a:xfrm>
            <a:off x="378005" y="2152892"/>
            <a:ext cx="430887" cy="327736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talentech.com</a:t>
            </a:r>
            <a:r>
              <a:rPr lang="sv-SE" sz="1600">
                <a:solidFill>
                  <a:schemeClr val="bg1"/>
                </a:solidFill>
                <a:latin typeface="Telegraf" pitchFamily="2" charset="77"/>
              </a:rPr>
              <a:t>	 </a:t>
            </a:r>
            <a:r>
              <a:rPr lang="sv-SE" sz="1600" err="1">
                <a:solidFill>
                  <a:schemeClr val="bg1"/>
                </a:solidFill>
                <a:latin typeface="Telegraf" pitchFamily="2" charset="77"/>
              </a:rPr>
              <a:t>Talentech</a:t>
            </a:r>
            <a:endParaRPr lang="sv-SE" sz="1600">
              <a:solidFill>
                <a:schemeClr val="bg1"/>
              </a:solidFill>
              <a:latin typeface="Telegraf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65BFD8-EC30-4231-9725-C40FF79F3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2713" y="1216561"/>
            <a:ext cx="1423687" cy="448973"/>
          </a:xfrm>
          <a:prstGeom prst="rect">
            <a:avLst/>
          </a:prstGeom>
        </p:spPr>
        <p:txBody>
          <a:bodyPr vert="horz" lIns="72000" tIns="45720" rIns="7200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fld id="{5890DEAB-F988-C944-978A-BE326B8744E1}" type="datetime1">
              <a:rPr lang="sv-SE" sz="1600" smtClean="0">
                <a:solidFill>
                  <a:schemeClr val="bg1"/>
                </a:solidFill>
              </a:rPr>
              <a:pPr algn="ctr">
                <a:lnSpc>
                  <a:spcPct val="100000"/>
                </a:lnSpc>
              </a:pPr>
              <a:t>2022-04-04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B45810B-6945-0E46-A6A5-F6A213D8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14664"/>
          <a:stretch/>
        </p:blipFill>
        <p:spPr>
          <a:xfrm>
            <a:off x="2406666" y="0"/>
            <a:ext cx="4747032" cy="3708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ABBCCC0C-E9A1-6841-B358-CA2331F84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4751" y="0"/>
            <a:ext cx="4747033" cy="3707987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20E4C02-F11B-45AE-BAC2-DDD51DC19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6666" y="4878699"/>
            <a:ext cx="5172075" cy="1015665"/>
          </a:xfrm>
        </p:spPr>
        <p:txBody>
          <a:bodyPr/>
          <a:lstStyle>
            <a:lvl1pPr marL="0" indent="0">
              <a:buFontTx/>
              <a:buNone/>
              <a:defRPr sz="2000">
                <a:latin typeface="Telegraf Light"/>
              </a:defRPr>
            </a:lvl1pPr>
            <a:lvl2pPr marL="447675" indent="0">
              <a:buFontTx/>
              <a:buNone/>
              <a:defRPr/>
            </a:lvl2pPr>
            <a:lvl3pPr marL="89535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7907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texten</a:t>
            </a:r>
          </a:p>
        </p:txBody>
      </p:sp>
    </p:spTree>
    <p:extLst>
      <p:ext uri="{BB962C8B-B14F-4D97-AF65-F5344CB8AC3E}">
        <p14:creationId xmlns:p14="http://schemas.microsoft.com/office/powerpoint/2010/main" val="180453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info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4CA03A3-6BFC-6246-96A5-4E6F2DAF1073}"/>
              </a:ext>
            </a:extLst>
          </p:cNvPr>
          <p:cNvSpPr/>
          <p:nvPr userDrawn="1"/>
        </p:nvSpPr>
        <p:spPr>
          <a:xfrm>
            <a:off x="0" y="4491789"/>
            <a:ext cx="12192000" cy="236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AEEDD0A-218A-1242-8684-964F7AF157BB}"/>
              </a:ext>
            </a:extLst>
          </p:cNvPr>
          <p:cNvSpPr/>
          <p:nvPr userDrawn="1"/>
        </p:nvSpPr>
        <p:spPr>
          <a:xfrm>
            <a:off x="440836" y="6204589"/>
            <a:ext cx="11310327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F5B7E39-2B49-664A-87BC-DDAF3D74E191}"/>
              </a:ext>
            </a:extLst>
          </p:cNvPr>
          <p:cNvSpPr/>
          <p:nvPr userDrawn="1"/>
        </p:nvSpPr>
        <p:spPr>
          <a:xfrm rot="5400000">
            <a:off x="11498884" y="6204589"/>
            <a:ext cx="448971" cy="101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1036937-17D8-0540-A900-A9CC3FE2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619" y="4653158"/>
            <a:ext cx="5893654" cy="839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E92F89D-2A0B-AB41-A724-90C5C234D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4619" y="182110"/>
            <a:ext cx="5893654" cy="411510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NL" sz="4800" b="1">
                <a:latin typeface="Telegraf" pitchFamily="2" charset="77"/>
              </a:rPr>
              <a:t>TAKE THE NEXT STEP.</a:t>
            </a:r>
            <a:r>
              <a:rPr lang="sv-SE" sz="4800" b="1">
                <a:latin typeface="Telegraf" pitchFamily="2" charset="77"/>
              </a:rPr>
              <a:t> </a:t>
            </a:r>
            <a:r>
              <a:rPr lang="en-NL" sz="4800" b="1">
                <a:latin typeface="Telegraf" pitchFamily="2" charset="77"/>
              </a:rPr>
              <a:t>TAKE THE STEP.</a:t>
            </a:r>
            <a:endParaRPr lang="en-US" sz="4800" b="1">
              <a:latin typeface="Telegraf" pitchFamily="2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087BF4-93BF-8646-8463-2677E9EFA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1706" r="29918"/>
          <a:stretch/>
        </p:blipFill>
        <p:spPr>
          <a:xfrm>
            <a:off x="458395" y="182109"/>
            <a:ext cx="4563406" cy="584864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23500608-6A6C-5E40-AFB8-B3CB7ACD8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291" y="182109"/>
            <a:ext cx="4563406" cy="5848648"/>
          </a:xfrm>
          <a:noFill/>
        </p:spPr>
        <p:txBody>
          <a:bodyPr anchor="ctr"/>
          <a:lstStyle>
            <a:lvl1pPr marL="447675" indent="-44767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639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4E06F68-D653-914B-B91D-76703180FCDC}"/>
              </a:ext>
            </a:extLst>
          </p:cNvPr>
          <p:cNvSpPr/>
          <p:nvPr/>
        </p:nvSpPr>
        <p:spPr>
          <a:xfrm>
            <a:off x="-1" y="0"/>
            <a:ext cx="110050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9C0C62-50F7-E243-9EB0-67003DCF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186" y="2389139"/>
            <a:ext cx="7095230" cy="81126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B1BE79-D8BD-FF49-B574-B3BB1E0560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3596" y="4367737"/>
            <a:ext cx="542938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0" name="Platshållare för text 6">
            <a:extLst>
              <a:ext uri="{FF2B5EF4-FFF2-40B4-BE49-F238E27FC236}">
                <a16:creationId xmlns:a16="http://schemas.microsoft.com/office/drawing/2014/main" id="{33A5A740-9692-CF43-855C-FE1F5FA80D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596" y="4994271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1760211-C288-3E40-9082-23975708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1186" y="3285958"/>
            <a:ext cx="7095230" cy="4997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A4CBC536-49C4-3B41-B1DE-7105D750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983651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45AE9C22-DC92-A141-90DB-9BBE9333C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1728" y="4367737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e-mail 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DB05CF33-4BDF-064A-A7BF-3C09250E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1728" y="4994271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000000000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FCB5FAA-3941-8D49-80AA-A98E7211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DA41CB-2E8D-2043-9963-75391CC2B3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49720" y="2384765"/>
            <a:ext cx="1440000" cy="144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95190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30E145F-3A86-2F41-A78D-1D49EA924346}"/>
              </a:ext>
            </a:extLst>
          </p:cNvPr>
          <p:cNvSpPr/>
          <p:nvPr/>
        </p:nvSpPr>
        <p:spPr>
          <a:xfrm>
            <a:off x="0" y="0"/>
            <a:ext cx="2571750" cy="68648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chemeClr val="accent2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F1BF74A7-C195-8349-9AD8-DE52EC9D1928}"/>
              </a:ext>
            </a:extLst>
          </p:cNvPr>
          <p:cNvGrpSpPr/>
          <p:nvPr/>
        </p:nvGrpSpPr>
        <p:grpSpPr>
          <a:xfrm>
            <a:off x="0" y="6425740"/>
            <a:ext cx="2299988" cy="140966"/>
            <a:chOff x="1928715" y="4411180"/>
            <a:chExt cx="6841418" cy="419310"/>
          </a:xfrm>
        </p:grpSpPr>
        <p:pic>
          <p:nvPicPr>
            <p:cNvPr id="11" name="Google Shape;86;p15">
              <a:extLst>
                <a:ext uri="{FF2B5EF4-FFF2-40B4-BE49-F238E27FC236}">
                  <a16:creationId xmlns:a16="http://schemas.microsoft.com/office/drawing/2014/main" id="{96E69E80-A163-B546-A345-9EFD2D12B89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V="1">
              <a:off x="1928715" y="4421139"/>
              <a:ext cx="4202532" cy="39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855FDF3-5AD7-604D-84A0-809C84D95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332"/>
            <a:stretch/>
          </p:blipFill>
          <p:spPr>
            <a:xfrm>
              <a:off x="6198383" y="4411180"/>
              <a:ext cx="2571750" cy="419310"/>
            </a:xfrm>
            <a:prstGeom prst="rect">
              <a:avLst/>
            </a:prstGeom>
          </p:spPr>
        </p:pic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442BC78B-98AD-E440-97B5-9F742850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014" y="447493"/>
            <a:ext cx="8016346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C726426C-3D96-0A49-AE09-5D688EA228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2014" y="2889642"/>
            <a:ext cx="7288213" cy="49212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Name</a:t>
            </a:r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6FCBB86C-81BE-0647-A5F9-670264F252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015" y="4204333"/>
            <a:ext cx="542938" cy="5931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e: </a:t>
            </a:r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28F35172-FF54-EC4D-912F-D3B9F33D30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2015" y="4830867"/>
            <a:ext cx="542938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t: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BC7CC69D-15E2-5540-A09A-FA65DA795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2014" y="3405337"/>
            <a:ext cx="7288213" cy="3089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sv-SE" err="1"/>
              <a:t>Title</a:t>
            </a:r>
            <a:endParaRPr lang="sv-SE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BAFA1130-3A2E-EF40-B616-3CF7303C2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147" y="4204333"/>
            <a:ext cx="7288213" cy="59319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sv-SE"/>
              <a:t>e-post: </a:t>
            </a:r>
          </a:p>
        </p:txBody>
      </p:sp>
      <p:sp>
        <p:nvSpPr>
          <p:cNvPr id="18" name="Platshållare för text 6">
            <a:extLst>
              <a:ext uri="{FF2B5EF4-FFF2-40B4-BE49-F238E27FC236}">
                <a16:creationId xmlns:a16="http://schemas.microsoft.com/office/drawing/2014/main" id="{0DEB191A-C0A3-FE49-B3FD-135373C935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147" y="4830867"/>
            <a:ext cx="7288213" cy="5931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err="1"/>
              <a:t>telephone</a:t>
            </a:r>
            <a:r>
              <a:rPr lang="sv-SE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1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4155565"/>
            <a:ext cx="5026544" cy="80389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Telegraf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8" name="Rubrik 17">
            <a:extLst>
              <a:ext uri="{FF2B5EF4-FFF2-40B4-BE49-F238E27FC236}">
                <a16:creationId xmlns:a16="http://schemas.microsoft.com/office/drawing/2014/main" id="{D957064F-7E99-104E-91AB-23E3A642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761068"/>
            <a:ext cx="9634359" cy="237023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9FF8FD5-00A8-8041-BD03-5F9E8292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05" y="5957129"/>
            <a:ext cx="2622402" cy="3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image +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3101BB17-F41B-C34C-B75A-78FD4E3A2D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447675" indent="-447675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2DA8ED-4233-A943-92C7-DF021E47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71E0358-9C59-8645-AFF1-2459F739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0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21EA5F-5D04-3944-B893-F18107E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_empty symb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D70CD5FA-3CC0-4944-B253-D87456EDA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" b="1"/>
          <a:stretch/>
        </p:blipFill>
        <p:spPr>
          <a:xfrm>
            <a:off x="11419763" y="6120142"/>
            <a:ext cx="36013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5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 tex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F5DB81-954A-2646-AE62-7D338F3E7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962" y="6275457"/>
            <a:ext cx="2177271" cy="3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73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at night&#10;&#10;Description automatically generated">
            <a:extLst>
              <a:ext uri="{FF2B5EF4-FFF2-40B4-BE49-F238E27FC236}">
                <a16:creationId xmlns:a16="http://schemas.microsoft.com/office/drawing/2014/main" id="{62F10354-F70D-824A-90A7-BF2716BA5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14"/>
            <a:ext cx="12192000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St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33402" y="13361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EFE6CD-4ADF-2349-8E97-07711A958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900" y="2244148"/>
            <a:ext cx="9596205" cy="12079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767EAD7-DA68-A94E-BD4C-A83C42D11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2818EB4-19B2-D94E-A47B-117B45EFB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05" y="6261979"/>
            <a:ext cx="1895995" cy="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trans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el 1">
            <a:extLst>
              <a:ext uri="{FF2B5EF4-FFF2-40B4-BE49-F238E27FC236}">
                <a16:creationId xmlns:a16="http://schemas.microsoft.com/office/drawing/2014/main" id="{410F775C-1E6B-DB41-B8DB-C2698268278C}"/>
              </a:ext>
            </a:extLst>
          </p:cNvPr>
          <p:cNvSpPr/>
          <p:nvPr/>
        </p:nvSpPr>
        <p:spPr>
          <a:xfrm rot="10800000">
            <a:off x="8720124" y="3103146"/>
            <a:ext cx="832513" cy="48237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7DFA3F-90BA-8147-A74F-D9BA981633E4}"/>
              </a:ext>
            </a:extLst>
          </p:cNvPr>
          <p:cNvSpPr/>
          <p:nvPr/>
        </p:nvSpPr>
        <p:spPr>
          <a:xfrm>
            <a:off x="-1524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7A1E7185-735D-3542-B242-0C9F0806ED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1556656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68B3E17-C83B-8045-98E8-33FD50C2BCC7}"/>
              </a:ext>
            </a:extLst>
          </p:cNvPr>
          <p:cNvSpPr/>
          <p:nvPr userDrawn="1"/>
        </p:nvSpPr>
        <p:spPr>
          <a:xfrm>
            <a:off x="6080760" y="0"/>
            <a:ext cx="611124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D8128A-E486-D043-89A5-F76771CC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23" y="376794"/>
            <a:ext cx="2688377" cy="1408197"/>
          </a:xfrm>
          <a:prstGeom prst="rect">
            <a:avLst/>
          </a:prstGeom>
        </p:spPr>
      </p:pic>
      <p:pic>
        <p:nvPicPr>
          <p:cNvPr id="13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E1DB5-402C-6D4F-B7DE-331A9B07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00" y="376794"/>
            <a:ext cx="2688377" cy="1408197"/>
          </a:xfrm>
          <a:prstGeom prst="rect">
            <a:avLst/>
          </a:prstGeom>
        </p:spPr>
      </p:pic>
      <p:pic>
        <p:nvPicPr>
          <p:cNvPr id="14" name="Picture 9" descr="A black sign with white text&#10;&#10;Description automatically generated">
            <a:extLst>
              <a:ext uri="{FF2B5EF4-FFF2-40B4-BE49-F238E27FC236}">
                <a16:creationId xmlns:a16="http://schemas.microsoft.com/office/drawing/2014/main" id="{9249706B-C016-2646-B029-E680CBB4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216" y="1737163"/>
            <a:ext cx="2211544" cy="1158427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FE6B745E-88B6-EB4F-AA5C-AF99E435D3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3840" y="2200109"/>
            <a:ext cx="2211544" cy="23253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4B43A3-EF70-EA40-AAAB-334EB4AE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1940986"/>
            <a:ext cx="5492443" cy="4307414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4DB485-CD32-B841-AC22-2AF9A6E0D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28" y="4789368"/>
            <a:ext cx="3553904" cy="4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rans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>
            <a:extLst>
              <a:ext uri="{FF2B5EF4-FFF2-40B4-BE49-F238E27FC236}">
                <a16:creationId xmlns:a16="http://schemas.microsoft.com/office/drawing/2014/main" id="{4D43F8CD-F333-024F-B8FE-E6B89FD84D2A}"/>
              </a:ext>
            </a:extLst>
          </p:cNvPr>
          <p:cNvPicPr preferRelativeResize="0"/>
          <p:nvPr/>
        </p:nvPicPr>
        <p:blipFill rotWithShape="1">
          <a:blip r:embed="rId2">
            <a:biLevel thresh="75000"/>
            <a:alphaModFix amt="50000"/>
          </a:blip>
          <a:srcRect t="39068" b="39068"/>
          <a:stretch/>
        </p:blipFill>
        <p:spPr>
          <a:xfrm>
            <a:off x="9641699" y="6174460"/>
            <a:ext cx="1096534" cy="23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6;p14">
            <a:extLst>
              <a:ext uri="{FF2B5EF4-FFF2-40B4-BE49-F238E27FC236}">
                <a16:creationId xmlns:a16="http://schemas.microsoft.com/office/drawing/2014/main" id="{B70A88FE-4849-E04C-BBF2-33568DA7B824}"/>
              </a:ext>
            </a:extLst>
          </p:cNvPr>
          <p:cNvPicPr preferRelativeResize="0"/>
          <p:nvPr/>
        </p:nvPicPr>
        <p:blipFill rotWithShape="1">
          <a:blip r:embed="rId3">
            <a:biLevel thresh="75000"/>
            <a:alphaModFix amt="50000"/>
          </a:blip>
          <a:srcRect t="20647" r="-3391" b="20771"/>
          <a:stretch/>
        </p:blipFill>
        <p:spPr>
          <a:xfrm>
            <a:off x="8099796" y="6201915"/>
            <a:ext cx="1155475" cy="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7;p14">
            <a:extLst>
              <a:ext uri="{FF2B5EF4-FFF2-40B4-BE49-F238E27FC236}">
                <a16:creationId xmlns:a16="http://schemas.microsoft.com/office/drawing/2014/main" id="{68742F29-CAAC-F141-ABE4-B999FA648B3C}"/>
              </a:ext>
            </a:extLst>
          </p:cNvPr>
          <p:cNvPicPr preferRelativeResize="0"/>
          <p:nvPr/>
        </p:nvPicPr>
        <p:blipFill rotWithShape="1">
          <a:blip r:embed="rId4">
            <a:biLevel thresh="75000"/>
            <a:alphaModFix amt="50000"/>
          </a:blip>
          <a:srcRect t="1" b="18612"/>
          <a:stretch/>
        </p:blipFill>
        <p:spPr>
          <a:xfrm>
            <a:off x="6415687" y="6219116"/>
            <a:ext cx="1297682" cy="15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8;p14">
            <a:extLst>
              <a:ext uri="{FF2B5EF4-FFF2-40B4-BE49-F238E27FC236}">
                <a16:creationId xmlns:a16="http://schemas.microsoft.com/office/drawing/2014/main" id="{2ADC17C7-D860-E141-A861-18FB3D1B20BD}"/>
              </a:ext>
            </a:extLst>
          </p:cNvPr>
          <p:cNvPicPr preferRelativeResize="0"/>
          <p:nvPr userDrawn="1"/>
        </p:nvPicPr>
        <p:blipFill rotWithShape="1">
          <a:blip r:embed="rId5">
            <a:biLevel thresh="75000"/>
            <a:alphaModFix amt="50000"/>
          </a:blip>
          <a:srcRect t="10050" b="10058"/>
          <a:stretch/>
        </p:blipFill>
        <p:spPr>
          <a:xfrm>
            <a:off x="4794285" y="6141889"/>
            <a:ext cx="1234975" cy="3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76D5530D-2AEA-C146-A197-653C220F79C0}"/>
              </a:ext>
            </a:extLst>
          </p:cNvPr>
          <p:cNvSpPr/>
          <p:nvPr/>
        </p:nvSpPr>
        <p:spPr>
          <a:xfrm>
            <a:off x="0" y="0"/>
            <a:ext cx="44973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504B0C3-6F59-9F4F-8BBF-E3089BC22E20}"/>
              </a:ext>
            </a:extLst>
          </p:cNvPr>
          <p:cNvGrpSpPr/>
          <p:nvPr/>
        </p:nvGrpSpPr>
        <p:grpSpPr>
          <a:xfrm>
            <a:off x="11241028" y="5932341"/>
            <a:ext cx="712878" cy="712878"/>
            <a:chOff x="10706250" y="4727986"/>
            <a:chExt cx="712878" cy="712878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8D34F97D-6D55-3A48-A2BA-D74696155B3A}"/>
                </a:ext>
              </a:extLst>
            </p:cNvPr>
            <p:cNvSpPr/>
            <p:nvPr/>
          </p:nvSpPr>
          <p:spPr>
            <a:xfrm>
              <a:off x="10706250" y="4727986"/>
              <a:ext cx="712878" cy="7128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F347CD9-5A94-B740-A007-99476AE4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518" y="4905224"/>
              <a:ext cx="358402" cy="358402"/>
            </a:xfrm>
            <a:prstGeom prst="rect">
              <a:avLst/>
            </a:prstGeom>
          </p:spPr>
        </p:pic>
      </p:grpSp>
      <p:sp>
        <p:nvSpPr>
          <p:cNvPr id="12" name="Underrubrik 2">
            <a:extLst>
              <a:ext uri="{FF2B5EF4-FFF2-40B4-BE49-F238E27FC236}">
                <a16:creationId xmlns:a16="http://schemas.microsoft.com/office/drawing/2014/main" id="{070E97E8-70F2-7C43-8096-BE3F2F4F0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A8914C-016E-4B68-A8BF-886EB491F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3" y="1231893"/>
            <a:ext cx="3812667" cy="21947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 b="1"/>
            </a:lvl1pPr>
          </a:lstStyle>
          <a:p>
            <a:r>
              <a:rPr lang="sv-SE" sz="3600">
                <a:solidFill>
                  <a:schemeClr val="bg1"/>
                </a:solidFill>
              </a:rPr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69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_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D7FABAB-C358-F14F-A642-FC234D3F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472611" y="-1086884"/>
            <a:ext cx="13888316" cy="1169808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6405E74-E8D1-5042-800A-BFEFE86D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80" y="834778"/>
            <a:ext cx="8128812" cy="17129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="1" i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D388B60-001A-294C-B006-67AE12FF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36" y="2547761"/>
            <a:ext cx="6570401" cy="17986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Telegraf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ACBB94-B546-CF46-AF99-E58C0D972FF1}"/>
              </a:ext>
            </a:extLst>
          </p:cNvPr>
          <p:cNvGrpSpPr/>
          <p:nvPr userDrawn="1"/>
        </p:nvGrpSpPr>
        <p:grpSpPr>
          <a:xfrm>
            <a:off x="349900" y="5951482"/>
            <a:ext cx="11426664" cy="448971"/>
            <a:chOff x="440836" y="3617265"/>
            <a:chExt cx="11335728" cy="448971"/>
          </a:xfrm>
        </p:grpSpPr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9AA29F1-DAA9-0242-9B19-CA7F546E0C60}"/>
                </a:ext>
              </a:extLst>
            </p:cNvPr>
            <p:cNvSpPr/>
            <p:nvPr/>
          </p:nvSpPr>
          <p:spPr>
            <a:xfrm>
              <a:off x="440836" y="3791097"/>
              <a:ext cx="11310327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C6236486-0D82-6645-A9BC-34316A0A4F85}"/>
                </a:ext>
              </a:extLst>
            </p:cNvPr>
            <p:cNvSpPr/>
            <p:nvPr/>
          </p:nvSpPr>
          <p:spPr>
            <a:xfrm rot="5400000">
              <a:off x="11501424" y="3791097"/>
              <a:ext cx="448971" cy="101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FBA6EED1-7DD6-48E0-8DEF-311078A66086}"/>
              </a:ext>
            </a:extLst>
          </p:cNvPr>
          <p:cNvGrpSpPr/>
          <p:nvPr/>
        </p:nvGrpSpPr>
        <p:grpSpPr>
          <a:xfrm>
            <a:off x="8417232" y="5021024"/>
            <a:ext cx="324000" cy="410916"/>
            <a:chOff x="8434466" y="1838185"/>
            <a:chExt cx="324000" cy="410916"/>
          </a:xfrm>
        </p:grpSpPr>
        <p:pic>
          <p:nvPicPr>
            <p:cNvPr id="4" name="Bild 3">
              <a:extLst>
                <a:ext uri="{FF2B5EF4-FFF2-40B4-BE49-F238E27FC236}">
                  <a16:creationId xmlns:a16="http://schemas.microsoft.com/office/drawing/2014/main" id="{83D152AC-5F58-4B8C-8594-84FBDC70B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76CFF5BA-E09F-4583-97FB-31B02302894F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E1BA725-7659-4CD9-ABDD-B7A92D6CCD5B}"/>
              </a:ext>
            </a:extLst>
          </p:cNvPr>
          <p:cNvGrpSpPr/>
          <p:nvPr/>
        </p:nvGrpSpPr>
        <p:grpSpPr>
          <a:xfrm>
            <a:off x="9342471" y="2986105"/>
            <a:ext cx="324000" cy="410916"/>
            <a:chOff x="8434466" y="1838185"/>
            <a:chExt cx="324000" cy="410916"/>
          </a:xfrm>
        </p:grpSpPr>
        <p:pic>
          <p:nvPicPr>
            <p:cNvPr id="35" name="Bild 34">
              <a:extLst>
                <a:ext uri="{FF2B5EF4-FFF2-40B4-BE49-F238E27FC236}">
                  <a16:creationId xmlns:a16="http://schemas.microsoft.com/office/drawing/2014/main" id="{86BB0A0D-FADE-4CBA-99B3-0A03DDC2E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6" name="Likbent triangel 35">
              <a:extLst>
                <a:ext uri="{FF2B5EF4-FFF2-40B4-BE49-F238E27FC236}">
                  <a16:creationId xmlns:a16="http://schemas.microsoft.com/office/drawing/2014/main" id="{801331A8-97B1-4468-AD0E-EDDBD855A1A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18F67ACC-3B39-467F-BFDF-927DE7A25245}"/>
              </a:ext>
            </a:extLst>
          </p:cNvPr>
          <p:cNvGrpSpPr/>
          <p:nvPr/>
        </p:nvGrpSpPr>
        <p:grpSpPr>
          <a:xfrm>
            <a:off x="9638455" y="4209759"/>
            <a:ext cx="324000" cy="410916"/>
            <a:chOff x="8434466" y="1838185"/>
            <a:chExt cx="324000" cy="410916"/>
          </a:xfrm>
        </p:grpSpPr>
        <p:pic>
          <p:nvPicPr>
            <p:cNvPr id="38" name="Bild 37">
              <a:extLst>
                <a:ext uri="{FF2B5EF4-FFF2-40B4-BE49-F238E27FC236}">
                  <a16:creationId xmlns:a16="http://schemas.microsoft.com/office/drawing/2014/main" id="{C44339BE-9699-4699-87BA-BECA0EB3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39" name="Likbent triangel 38">
              <a:extLst>
                <a:ext uri="{FF2B5EF4-FFF2-40B4-BE49-F238E27FC236}">
                  <a16:creationId xmlns:a16="http://schemas.microsoft.com/office/drawing/2014/main" id="{0F43A211-E4AB-45D0-BBBF-21094B5EB3BE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707A9ADB-DB18-4C21-B9C3-A4D59232A8B2}"/>
              </a:ext>
            </a:extLst>
          </p:cNvPr>
          <p:cNvGrpSpPr/>
          <p:nvPr/>
        </p:nvGrpSpPr>
        <p:grpSpPr>
          <a:xfrm>
            <a:off x="10435764" y="3036982"/>
            <a:ext cx="324000" cy="410916"/>
            <a:chOff x="8434466" y="1838185"/>
            <a:chExt cx="324000" cy="410916"/>
          </a:xfrm>
        </p:grpSpPr>
        <p:pic>
          <p:nvPicPr>
            <p:cNvPr id="41" name="Bild 40">
              <a:extLst>
                <a:ext uri="{FF2B5EF4-FFF2-40B4-BE49-F238E27FC236}">
                  <a16:creationId xmlns:a16="http://schemas.microsoft.com/office/drawing/2014/main" id="{BC4731C5-C6D8-43D9-A7BE-F5FEBCCD4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44" name="Likbent triangel 43">
              <a:extLst>
                <a:ext uri="{FF2B5EF4-FFF2-40B4-BE49-F238E27FC236}">
                  <a16:creationId xmlns:a16="http://schemas.microsoft.com/office/drawing/2014/main" id="{0FFBD30F-F7E1-4041-8C50-1729D2005E32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56364332-C760-43BB-92A2-0460D67BC871}"/>
              </a:ext>
            </a:extLst>
          </p:cNvPr>
          <p:cNvGrpSpPr/>
          <p:nvPr/>
        </p:nvGrpSpPr>
        <p:grpSpPr>
          <a:xfrm>
            <a:off x="11334875" y="2655336"/>
            <a:ext cx="324000" cy="410916"/>
            <a:chOff x="8434466" y="1838185"/>
            <a:chExt cx="324000" cy="410916"/>
          </a:xfrm>
        </p:grpSpPr>
        <p:pic>
          <p:nvPicPr>
            <p:cNvPr id="64" name="Bild 63">
              <a:extLst>
                <a:ext uri="{FF2B5EF4-FFF2-40B4-BE49-F238E27FC236}">
                  <a16:creationId xmlns:a16="http://schemas.microsoft.com/office/drawing/2014/main" id="{C38D612A-51C6-4645-AF79-F2196903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4466" y="1838185"/>
              <a:ext cx="324000" cy="324000"/>
            </a:xfrm>
            <a:prstGeom prst="rect">
              <a:avLst/>
            </a:prstGeom>
          </p:spPr>
        </p:pic>
        <p:sp>
          <p:nvSpPr>
            <p:cNvPr id="65" name="Likbent triangel 64">
              <a:extLst>
                <a:ext uri="{FF2B5EF4-FFF2-40B4-BE49-F238E27FC236}">
                  <a16:creationId xmlns:a16="http://schemas.microsoft.com/office/drawing/2014/main" id="{771409B9-4DA9-4D80-B8E9-4B2448A9F5E5}"/>
                </a:ext>
              </a:extLst>
            </p:cNvPr>
            <p:cNvSpPr/>
            <p:nvPr/>
          </p:nvSpPr>
          <p:spPr>
            <a:xfrm rot="10800000">
              <a:off x="8531047" y="2116549"/>
              <a:ext cx="130837" cy="132552"/>
            </a:xfrm>
            <a:prstGeom prst="triangle">
              <a:avLst/>
            </a:prstGeom>
            <a:solidFill>
              <a:srgbClr val="FFCF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5" name="Underrubrik 2">
            <a:extLst>
              <a:ext uri="{FF2B5EF4-FFF2-40B4-BE49-F238E27FC236}">
                <a16:creationId xmlns:a16="http://schemas.microsoft.com/office/drawing/2014/main" id="{1D1D0FFD-9870-FB4F-AAE8-1CAD644C373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49900" y="546722"/>
            <a:ext cx="1912037" cy="3234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 b="0" i="0" spc="0" baseline="0">
                <a:solidFill>
                  <a:schemeClr val="tx1"/>
                </a:solidFill>
                <a:latin typeface="Telegraf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6033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45">
            <a:extLst>
              <a:ext uri="{FF2B5EF4-FFF2-40B4-BE49-F238E27FC236}">
                <a16:creationId xmlns:a16="http://schemas.microsoft.com/office/drawing/2014/main" id="{37DFE4F5-CEC3-454E-ABF9-D8BF45CD732E}"/>
              </a:ext>
            </a:extLst>
          </p:cNvPr>
          <p:cNvSpPr/>
          <p:nvPr/>
        </p:nvSpPr>
        <p:spPr>
          <a:xfrm>
            <a:off x="4749690" y="1703551"/>
            <a:ext cx="2378309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0DE7E71-0D64-804C-A88B-FC7A95A9B0C6}"/>
              </a:ext>
            </a:extLst>
          </p:cNvPr>
          <p:cNvSpPr/>
          <p:nvPr/>
        </p:nvSpPr>
        <p:spPr>
          <a:xfrm>
            <a:off x="7125691" y="3427410"/>
            <a:ext cx="2486437" cy="17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422433F-F0E3-7B4B-B155-BE6067DAD468}"/>
              </a:ext>
            </a:extLst>
          </p:cNvPr>
          <p:cNvSpPr/>
          <p:nvPr/>
        </p:nvSpPr>
        <p:spPr>
          <a:xfrm>
            <a:off x="0" y="5148186"/>
            <a:ext cx="2376000" cy="1765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BC25B0-44A8-2C41-B67A-882C428FDAF5}"/>
              </a:ext>
            </a:extLst>
          </p:cNvPr>
          <p:cNvSpPr/>
          <p:nvPr/>
        </p:nvSpPr>
        <p:spPr>
          <a:xfrm>
            <a:off x="4750844" y="3425488"/>
            <a:ext cx="2376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448635-B080-9344-98B1-7D8E36F8F191}"/>
              </a:ext>
            </a:extLst>
          </p:cNvPr>
          <p:cNvSpPr/>
          <p:nvPr/>
        </p:nvSpPr>
        <p:spPr>
          <a:xfrm>
            <a:off x="2373691" y="3427411"/>
            <a:ext cx="2378308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D06358A-4717-D14A-ADDB-92658BD7B473}"/>
              </a:ext>
            </a:extLst>
          </p:cNvPr>
          <p:cNvSpPr/>
          <p:nvPr/>
        </p:nvSpPr>
        <p:spPr>
          <a:xfrm>
            <a:off x="4750844" y="5152897"/>
            <a:ext cx="23760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2E15B418-4280-D948-B823-52B965FCE7C5}"/>
              </a:ext>
            </a:extLst>
          </p:cNvPr>
          <p:cNvSpPr/>
          <p:nvPr/>
        </p:nvSpPr>
        <p:spPr>
          <a:xfrm>
            <a:off x="2378310" y="5148186"/>
            <a:ext cx="2375999" cy="172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2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5975" y="1693646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500D5A0A-3D75-4C41-A3EF-90749130C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19" y="5491398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9" name="Platshållare för text 11">
            <a:extLst>
              <a:ext uri="{FF2B5EF4-FFF2-40B4-BE49-F238E27FC236}">
                <a16:creationId xmlns:a16="http://schemas.microsoft.com/office/drawing/2014/main" id="{27E027B8-3DCD-754F-94DF-22ACAEC87A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19" y="5952332"/>
            <a:ext cx="2138363" cy="5399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3" name="Platshållare för text 11">
            <a:extLst>
              <a:ext uri="{FF2B5EF4-FFF2-40B4-BE49-F238E27FC236}">
                <a16:creationId xmlns:a16="http://schemas.microsoft.com/office/drawing/2014/main" id="{37355FE5-9DBB-4AA2-B053-FCC1D350B4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9663" y="561896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" pitchFamily="2" charset="77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0" name="Platshållare för text 11" descr="Number">
            <a:extLst>
              <a:ext uri="{FF2B5EF4-FFF2-40B4-BE49-F238E27FC236}">
                <a16:creationId xmlns:a16="http://schemas.microsoft.com/office/drawing/2014/main" id="{760FB3A4-B41F-4487-BB9D-F3503D280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9663" y="2158835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2">
                    <a:lumMod val="40000"/>
                    <a:lumOff val="60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4D905-82F4-4C07-B9C3-14574E766B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9562" y="2632074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6" name="Platshållare för text 11">
            <a:extLst>
              <a:ext uri="{FF2B5EF4-FFF2-40B4-BE49-F238E27FC236}">
                <a16:creationId xmlns:a16="http://schemas.microsoft.com/office/drawing/2014/main" id="{4B4551BB-4A2A-4867-B408-9F5903B69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3664" y="395283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37" name="Platshållare för text 6">
            <a:extLst>
              <a:ext uri="{FF2B5EF4-FFF2-40B4-BE49-F238E27FC236}">
                <a16:creationId xmlns:a16="http://schemas.microsoft.com/office/drawing/2014/main" id="{544FC269-CB2D-4F65-AB03-C1830D2A9D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3563" y="4352941"/>
            <a:ext cx="2138565" cy="39510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38" name="Platshållare för text 6">
            <a:extLst>
              <a:ext uri="{FF2B5EF4-FFF2-40B4-BE49-F238E27FC236}">
                <a16:creationId xmlns:a16="http://schemas.microsoft.com/office/drawing/2014/main" id="{B257C2CA-1D34-4D73-969A-310CA04177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9562" y="612229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0" name="Platshållare för text 6">
            <a:extLst>
              <a:ext uri="{FF2B5EF4-FFF2-40B4-BE49-F238E27FC236}">
                <a16:creationId xmlns:a16="http://schemas.microsoft.com/office/drawing/2014/main" id="{933726AB-C3A2-4D96-AC91-F61A716FAC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9562" y="4297718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1" name="Platshållare för text 11">
            <a:extLst>
              <a:ext uri="{FF2B5EF4-FFF2-40B4-BE49-F238E27FC236}">
                <a16:creationId xmlns:a16="http://schemas.microsoft.com/office/drawing/2014/main" id="{22477C3D-0775-4542-AB48-0834BE5518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9663" y="3842121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  <p:sp>
        <p:nvSpPr>
          <p:cNvPr id="42" name="Platshållare för text 11">
            <a:extLst>
              <a:ext uri="{FF2B5EF4-FFF2-40B4-BE49-F238E27FC236}">
                <a16:creationId xmlns:a16="http://schemas.microsoft.com/office/drawing/2014/main" id="{03D50563-A7BA-492E-8BD5-744319FD3A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0237" y="5717965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3" name="Platshållare för text 11">
            <a:extLst>
              <a:ext uri="{FF2B5EF4-FFF2-40B4-BE49-F238E27FC236}">
                <a16:creationId xmlns:a16="http://schemas.microsoft.com/office/drawing/2014/main" id="{EB17716F-8573-4FCA-BCA2-89C441D2BD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79946" y="4006089"/>
            <a:ext cx="777926" cy="3109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Telegraf UltraBold"/>
              </a:defRPr>
            </a:lvl1pPr>
          </a:lstStyle>
          <a:p>
            <a:pPr lvl="0"/>
            <a:r>
              <a:rPr lang="sv-SE"/>
              <a:t>%</a:t>
            </a:r>
          </a:p>
        </p:txBody>
      </p:sp>
      <p:sp>
        <p:nvSpPr>
          <p:cNvPr id="44" name="Platshållare för text 6">
            <a:extLst>
              <a:ext uri="{FF2B5EF4-FFF2-40B4-BE49-F238E27FC236}">
                <a16:creationId xmlns:a16="http://schemas.microsoft.com/office/drawing/2014/main" id="{6195B6A2-47FF-4013-A40D-FD6461D86F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9627" y="4752620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45" name="Platshållare för text 6">
            <a:extLst>
              <a:ext uri="{FF2B5EF4-FFF2-40B4-BE49-F238E27FC236}">
                <a16:creationId xmlns:a16="http://schemas.microsoft.com/office/drawing/2014/main" id="{4C6A0826-3F5A-488E-BF56-52934A641D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3563" y="6490036"/>
            <a:ext cx="2138565" cy="32418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  <a:latin typeface="Telegraf Medium"/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68881E8-F727-412F-BE7D-4A20ABB1AD7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7621738"/>
              </p:ext>
            </p:extLst>
          </p:nvPr>
        </p:nvGraphicFramePr>
        <p:xfrm>
          <a:off x="7293653" y="3444732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C8F825-F940-4CA9-AD2C-678040BC03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4987106"/>
              </p:ext>
            </p:extLst>
          </p:nvPr>
        </p:nvGraphicFramePr>
        <p:xfrm>
          <a:off x="2487589" y="5156608"/>
          <a:ext cx="2150513" cy="14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Platshållare för text 6">
            <a:extLst>
              <a:ext uri="{FF2B5EF4-FFF2-40B4-BE49-F238E27FC236}">
                <a16:creationId xmlns:a16="http://schemas.microsoft.com/office/drawing/2014/main" id="{6B812786-1DC9-44EB-AD3F-4E3C4F4235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37784" y="2593447"/>
            <a:ext cx="2138565" cy="51477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Info</a:t>
            </a:r>
          </a:p>
        </p:txBody>
      </p:sp>
      <p:sp>
        <p:nvSpPr>
          <p:cNvPr id="29" name="Platshållare för text 11">
            <a:extLst>
              <a:ext uri="{FF2B5EF4-FFF2-40B4-BE49-F238E27FC236}">
                <a16:creationId xmlns:a16="http://schemas.microsoft.com/office/drawing/2014/main" id="{23D7D755-0E6E-431F-8E74-CFF48650E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37885" y="2137850"/>
            <a:ext cx="2138363" cy="430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4">
                    <a:lumMod val="75000"/>
                  </a:schemeClr>
                </a:solidFill>
                <a:latin typeface="Telegraf UltraBold"/>
              </a:defRPr>
            </a:lvl1pPr>
          </a:lstStyle>
          <a:p>
            <a:pPr lvl="0"/>
            <a:r>
              <a:rPr lang="sv-SE" err="1"/>
              <a:t>Number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11288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_Talentech in numbe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33">
            <a:extLst>
              <a:ext uri="{FF2B5EF4-FFF2-40B4-BE49-F238E27FC236}">
                <a16:creationId xmlns:a16="http://schemas.microsoft.com/office/drawing/2014/main" id="{F32FC8A8-1E76-A541-8AD0-FECC853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604004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A19CEB-2596-134E-82CF-395788854FAB}"/>
              </a:ext>
            </a:extLst>
          </p:cNvPr>
          <p:cNvSpPr/>
          <p:nvPr/>
        </p:nvSpPr>
        <p:spPr>
          <a:xfrm>
            <a:off x="9617294" y="1703551"/>
            <a:ext cx="2582182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E55910D-02A3-9745-9BF9-2784BAF46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27" y="5939249"/>
            <a:ext cx="712879" cy="712879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B4AE5412-4AD5-4C45-BD58-8FADA88DD49D}"/>
              </a:ext>
            </a:extLst>
          </p:cNvPr>
          <p:cNvGrpSpPr/>
          <p:nvPr userDrawn="1"/>
        </p:nvGrpSpPr>
        <p:grpSpPr>
          <a:xfrm>
            <a:off x="0" y="5148186"/>
            <a:ext cx="2376000" cy="1765662"/>
            <a:chOff x="0" y="5148186"/>
            <a:chExt cx="2376000" cy="1765662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3422433F-F0E3-7B4B-B155-BE6067DAD468}"/>
                </a:ext>
              </a:extLst>
            </p:cNvPr>
            <p:cNvSpPr/>
            <p:nvPr/>
          </p:nvSpPr>
          <p:spPr>
            <a:xfrm>
              <a:off x="0" y="5148186"/>
              <a:ext cx="2376000" cy="1765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8CBC230F-DB74-5747-9C9E-3FFD048CC201}"/>
                </a:ext>
              </a:extLst>
            </p:cNvPr>
            <p:cNvSpPr txBox="1"/>
            <p:nvPr userDrawn="1"/>
          </p:nvSpPr>
          <p:spPr>
            <a:xfrm>
              <a:off x="194396" y="5629796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300 000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A287E1E4-113E-9D41-8B76-AE929875EA11}"/>
                </a:ext>
              </a:extLst>
            </p:cNvPr>
            <p:cNvSpPr txBox="1"/>
            <p:nvPr userDrawn="1"/>
          </p:nvSpPr>
          <p:spPr>
            <a:xfrm>
              <a:off x="194396" y="609868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Hires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8D1B919D-76E7-E04B-8762-2DD4E51E027F}"/>
              </a:ext>
            </a:extLst>
          </p:cNvPr>
          <p:cNvGrpSpPr/>
          <p:nvPr userDrawn="1"/>
        </p:nvGrpSpPr>
        <p:grpSpPr>
          <a:xfrm>
            <a:off x="2373691" y="3427411"/>
            <a:ext cx="2378308" cy="1728000"/>
            <a:chOff x="2373691" y="3427411"/>
            <a:chExt cx="2378308" cy="172800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75448635-B080-9344-98B1-7D8E36F8F191}"/>
                </a:ext>
              </a:extLst>
            </p:cNvPr>
            <p:cNvSpPr/>
            <p:nvPr/>
          </p:nvSpPr>
          <p:spPr>
            <a:xfrm>
              <a:off x="2373691" y="3427411"/>
              <a:ext cx="2378308" cy="172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F9AF458-CC51-BD42-A7DE-7D530AEF7083}"/>
                </a:ext>
              </a:extLst>
            </p:cNvPr>
            <p:cNvSpPr txBox="1"/>
            <p:nvPr userDrawn="1"/>
          </p:nvSpPr>
          <p:spPr>
            <a:xfrm>
              <a:off x="2730518" y="3952483"/>
              <a:ext cx="166465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50000"/>
                    </a:schemeClr>
                  </a:solidFill>
                  <a:latin typeface="Telegraf UltraBold" pitchFamily="2" charset="77"/>
                </a:rPr>
                <a:t>107 367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9E73D46C-0FCB-4E4B-BDEF-C10F1F543568}"/>
                </a:ext>
              </a:extLst>
            </p:cNvPr>
            <p:cNvSpPr txBox="1"/>
            <p:nvPr userDrawn="1"/>
          </p:nvSpPr>
          <p:spPr>
            <a:xfrm>
              <a:off x="2569241" y="4418715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Users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7558F7C-8C5D-8E44-BFFD-3EA4627B3B46}"/>
              </a:ext>
            </a:extLst>
          </p:cNvPr>
          <p:cNvGrpSpPr/>
          <p:nvPr userDrawn="1"/>
        </p:nvGrpSpPr>
        <p:grpSpPr>
          <a:xfrm>
            <a:off x="4749690" y="1703551"/>
            <a:ext cx="2378309" cy="1728000"/>
            <a:chOff x="4749690" y="1703551"/>
            <a:chExt cx="2378309" cy="1728000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37DFE4F5-CEC3-454E-ABF9-D8BF45CD732E}"/>
                </a:ext>
              </a:extLst>
            </p:cNvPr>
            <p:cNvSpPr/>
            <p:nvPr/>
          </p:nvSpPr>
          <p:spPr>
            <a:xfrm>
              <a:off x="4749690" y="1703551"/>
              <a:ext cx="2378309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5EBBA937-1BAF-2F49-B737-EAFA8590F3CF}"/>
                </a:ext>
              </a:extLst>
            </p:cNvPr>
            <p:cNvSpPr txBox="1"/>
            <p:nvPr userDrawn="1"/>
          </p:nvSpPr>
          <p:spPr>
            <a:xfrm>
              <a:off x="4945240" y="2158623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2200+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D6CBBD6-38D3-6543-9018-B34D1C4E8554}"/>
                </a:ext>
              </a:extLst>
            </p:cNvPr>
            <p:cNvSpPr txBox="1"/>
            <p:nvPr userDrawn="1"/>
          </p:nvSpPr>
          <p:spPr>
            <a:xfrm>
              <a:off x="4945240" y="2575167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Customers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95799B-38BC-3748-8DDB-019B3235FD11}"/>
              </a:ext>
            </a:extLst>
          </p:cNvPr>
          <p:cNvGrpSpPr/>
          <p:nvPr userDrawn="1"/>
        </p:nvGrpSpPr>
        <p:grpSpPr>
          <a:xfrm>
            <a:off x="4750844" y="5152897"/>
            <a:ext cx="2376000" cy="1728000"/>
            <a:chOff x="4750844" y="5152897"/>
            <a:chExt cx="2376000" cy="1728000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D06358A-4717-D14A-ADDB-92658BD7B473}"/>
                </a:ext>
              </a:extLst>
            </p:cNvPr>
            <p:cNvSpPr/>
            <p:nvPr/>
          </p:nvSpPr>
          <p:spPr>
            <a:xfrm>
              <a:off x="4750844" y="5152897"/>
              <a:ext cx="2376000" cy="172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2E55C701-5FB0-D54B-B373-DBC337A47901}"/>
                </a:ext>
              </a:extLst>
            </p:cNvPr>
            <p:cNvSpPr txBox="1"/>
            <p:nvPr userDrawn="1"/>
          </p:nvSpPr>
          <p:spPr>
            <a:xfrm>
              <a:off x="4945821" y="5643675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elegraf UltraBold" pitchFamily="2" charset="77"/>
                </a:rPr>
                <a:t>46 000 000</a:t>
              </a:r>
            </a:p>
          </p:txBody>
        </p: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D7F6C178-D7DF-DC4B-844E-53D045CE54A3}"/>
                </a:ext>
              </a:extLst>
            </p:cNvPr>
            <p:cNvSpPr txBox="1"/>
            <p:nvPr userDrawn="1"/>
          </p:nvSpPr>
          <p:spPr>
            <a:xfrm>
              <a:off x="4945240" y="6099026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>
                  <a:solidFill>
                    <a:schemeClr val="bg1"/>
                  </a:solidFill>
                  <a:latin typeface="Telegraf" pitchFamily="2" charset="77"/>
                </a:rPr>
                <a:t>Page </a:t>
              </a:r>
              <a:r>
                <a:rPr lang="sv-SE" sz="1800" b="0" i="0" err="1">
                  <a:solidFill>
                    <a:schemeClr val="bg1"/>
                  </a:solidFill>
                  <a:latin typeface="Telegraf" pitchFamily="2" charset="77"/>
                </a:rPr>
                <a:t>views</a:t>
              </a:r>
              <a:endParaRPr lang="sv-SE" sz="18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7632E61-AD8B-E34B-9FD3-A8A80B23470E}"/>
              </a:ext>
            </a:extLst>
          </p:cNvPr>
          <p:cNvGrpSpPr/>
          <p:nvPr userDrawn="1"/>
        </p:nvGrpSpPr>
        <p:grpSpPr>
          <a:xfrm>
            <a:off x="7125691" y="3427410"/>
            <a:ext cx="2486437" cy="1725487"/>
            <a:chOff x="7125691" y="3427410"/>
            <a:chExt cx="2486437" cy="1725487"/>
          </a:xfrm>
        </p:grpSpPr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70DE7E71-0D64-804C-A88B-FC7A95A9B0C6}"/>
                </a:ext>
              </a:extLst>
            </p:cNvPr>
            <p:cNvSpPr/>
            <p:nvPr/>
          </p:nvSpPr>
          <p:spPr>
            <a:xfrm>
              <a:off x="7125691" y="3427410"/>
              <a:ext cx="2486437" cy="17254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68881E8-F727-412F-BE7D-4A20ABB1AD7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3617535301"/>
                </p:ext>
              </p:extLst>
            </p:nvPr>
          </p:nvGraphicFramePr>
          <p:xfrm>
            <a:off x="7294017" y="3431852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96D1E287-33D0-D342-9846-0C862963F715}"/>
                </a:ext>
              </a:extLst>
            </p:cNvPr>
            <p:cNvSpPr txBox="1"/>
            <p:nvPr userDrawn="1"/>
          </p:nvSpPr>
          <p:spPr>
            <a:xfrm>
              <a:off x="7374727" y="3964024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bg1"/>
                  </a:solidFill>
                  <a:latin typeface="Telegraf UltraBold" pitchFamily="2" charset="77"/>
                </a:rPr>
                <a:t>96 %</a:t>
              </a:r>
            </a:p>
          </p:txBody>
        </p:sp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E8C1CA01-827C-184B-B331-BAAFF8DD3BF3}"/>
                </a:ext>
              </a:extLst>
            </p:cNvPr>
            <p:cNvSpPr txBox="1"/>
            <p:nvPr userDrawn="1"/>
          </p:nvSpPr>
          <p:spPr>
            <a:xfrm>
              <a:off x="7331745" y="4764414"/>
              <a:ext cx="20731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bg1"/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bg1"/>
                  </a:solidFill>
                  <a:latin typeface="Telegraf" pitchFamily="2" charset="77"/>
                </a:rPr>
                <a:t>satisfaction</a:t>
              </a:r>
              <a:endParaRPr lang="sv-SE" sz="1400" b="0" i="0">
                <a:solidFill>
                  <a:schemeClr val="bg1"/>
                </a:solidFill>
                <a:latin typeface="Telegraf" pitchFamily="2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C078719B-6AE2-CA4B-8521-2EE185F30869}"/>
              </a:ext>
            </a:extLst>
          </p:cNvPr>
          <p:cNvGrpSpPr/>
          <p:nvPr userDrawn="1"/>
        </p:nvGrpSpPr>
        <p:grpSpPr>
          <a:xfrm>
            <a:off x="2378310" y="5148186"/>
            <a:ext cx="2375999" cy="1728001"/>
            <a:chOff x="2378310" y="5148186"/>
            <a:chExt cx="2375999" cy="1728001"/>
          </a:xfrm>
        </p:grpSpPr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2E15B418-4280-D948-B823-52B965FCE7C5}"/>
                </a:ext>
              </a:extLst>
            </p:cNvPr>
            <p:cNvSpPr/>
            <p:nvPr/>
          </p:nvSpPr>
          <p:spPr>
            <a:xfrm>
              <a:off x="2378310" y="5148186"/>
              <a:ext cx="2375999" cy="172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accent2"/>
                </a:solidFill>
              </a:endParaRPr>
            </a:p>
          </p:txBody>
        </p:sp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2AC8F825-F940-4CA9-AD2C-678040BC03F9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1002545104"/>
                </p:ext>
              </p:extLst>
            </p:nvPr>
          </p:nvGraphicFramePr>
          <p:xfrm>
            <a:off x="2491053" y="5181178"/>
            <a:ext cx="2150513" cy="1433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92AB3C79-1A2C-D944-A50C-B7C7574D7197}"/>
                </a:ext>
              </a:extLst>
            </p:cNvPr>
            <p:cNvSpPr txBox="1"/>
            <p:nvPr userDrawn="1"/>
          </p:nvSpPr>
          <p:spPr>
            <a:xfrm>
              <a:off x="2572705" y="5713349"/>
              <a:ext cx="1987209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1" i="0">
                  <a:solidFill>
                    <a:schemeClr val="tx1"/>
                  </a:solidFill>
                  <a:latin typeface="Telegraf UltraBold" pitchFamily="2" charset="77"/>
                </a:rPr>
                <a:t>97 %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0EB097F6-F480-4B47-8A4F-0B1566EA709C}"/>
                </a:ext>
              </a:extLst>
            </p:cNvPr>
            <p:cNvSpPr txBox="1"/>
            <p:nvPr userDrawn="1"/>
          </p:nvSpPr>
          <p:spPr>
            <a:xfrm>
              <a:off x="2681562" y="6490036"/>
              <a:ext cx="176949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Customer</a:t>
              </a:r>
              <a:r>
                <a:rPr lang="sv-SE" sz="1400" b="0" i="0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 </a:t>
              </a:r>
              <a:r>
                <a:rPr lang="sv-SE" sz="1400" b="0" i="0" err="1">
                  <a:solidFill>
                    <a:schemeClr val="accent5">
                      <a:lumMod val="10000"/>
                    </a:schemeClr>
                  </a:solidFill>
                  <a:latin typeface="Telegraf" pitchFamily="2" charset="77"/>
                </a:rPr>
                <a:t>Loyalty</a:t>
              </a:r>
              <a:endParaRPr lang="sv-SE" sz="1400" b="0" i="0">
                <a:solidFill>
                  <a:schemeClr val="accent5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C595533-0DDF-804F-B34E-F38113A8AED1}"/>
              </a:ext>
            </a:extLst>
          </p:cNvPr>
          <p:cNvGrpSpPr/>
          <p:nvPr userDrawn="1"/>
        </p:nvGrpSpPr>
        <p:grpSpPr>
          <a:xfrm>
            <a:off x="4750844" y="3418613"/>
            <a:ext cx="2376000" cy="1728000"/>
            <a:chOff x="4750844" y="3425488"/>
            <a:chExt cx="2376000" cy="1728000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F0BC25B0-44A8-2C41-B67A-882C428FDAF5}"/>
                </a:ext>
              </a:extLst>
            </p:cNvPr>
            <p:cNvSpPr/>
            <p:nvPr/>
          </p:nvSpPr>
          <p:spPr>
            <a:xfrm>
              <a:off x="4750844" y="3425488"/>
              <a:ext cx="2376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B869A53-0644-0B42-B0BB-B7F18F26817E}"/>
                </a:ext>
              </a:extLst>
            </p:cNvPr>
            <p:cNvSpPr txBox="1"/>
            <p:nvPr userDrawn="1"/>
          </p:nvSpPr>
          <p:spPr>
            <a:xfrm>
              <a:off x="4945821" y="3843154"/>
              <a:ext cx="198720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2200" b="1" i="0">
                  <a:solidFill>
                    <a:schemeClr val="accent4">
                      <a:lumMod val="75000"/>
                    </a:schemeClr>
                  </a:solidFill>
                  <a:latin typeface="Telegraf UltraBold" pitchFamily="2" charset="77"/>
                </a:rPr>
                <a:t>7 500 000</a:t>
              </a:r>
            </a:p>
          </p:txBody>
        </p:sp>
        <p:sp>
          <p:nvSpPr>
            <p:cNvPr id="60" name="textruta 59">
              <a:extLst>
                <a:ext uri="{FF2B5EF4-FFF2-40B4-BE49-F238E27FC236}">
                  <a16:creationId xmlns:a16="http://schemas.microsoft.com/office/drawing/2014/main" id="{1DB1C0DD-2138-4942-B417-7AE74916D719}"/>
                </a:ext>
              </a:extLst>
            </p:cNvPr>
            <p:cNvSpPr txBox="1"/>
            <p:nvPr userDrawn="1"/>
          </p:nvSpPr>
          <p:spPr>
            <a:xfrm>
              <a:off x="5054097" y="4301421"/>
              <a:ext cx="176949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sv-SE" sz="1800" b="0" i="0" err="1">
                  <a:solidFill>
                    <a:schemeClr val="accent2">
                      <a:lumMod val="10000"/>
                    </a:schemeClr>
                  </a:solidFill>
                  <a:latin typeface="Telegraf" pitchFamily="2" charset="77"/>
                </a:rPr>
                <a:t>Candidates</a:t>
              </a:r>
              <a:endParaRPr lang="sv-SE" sz="1800" b="0" i="0">
                <a:solidFill>
                  <a:schemeClr val="accent2">
                    <a:lumMod val="10000"/>
                  </a:schemeClr>
                </a:solidFill>
                <a:latin typeface="Telegraf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7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9B15A-A794-1D49-BD21-6929C356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0" y="349900"/>
            <a:ext cx="11492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1DC66-1FF6-9A4A-9DAD-E97AB8373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900" y="1675463"/>
            <a:ext cx="11492200" cy="4072194"/>
          </a:xfrm>
          <a:prstGeom prst="rect">
            <a:avLst/>
          </a:prstGeom>
        </p:spPr>
        <p:txBody>
          <a:bodyPr vert="horz" lIns="72000" tIns="45720" rIns="7200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16DB2A-E54B-1A46-A04A-6EA9729EA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00" y="62362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F85883-17B7-E44C-B10A-B6580D3E2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8900" y="62362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Telegraf" pitchFamily="2" charset="77"/>
              </a:defRPr>
            </a:lvl1pPr>
          </a:lstStyle>
          <a:p>
            <a:fld id="{45CF5A6C-365E-094E-A59C-13EB2ACCE2A9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24" r:id="rId9"/>
    <p:sldLayoutId id="2147483699" r:id="rId10"/>
    <p:sldLayoutId id="2147483725" r:id="rId11"/>
    <p:sldLayoutId id="2147483700" r:id="rId12"/>
    <p:sldLayoutId id="2147483701" r:id="rId13"/>
    <p:sldLayoutId id="2147483702" r:id="rId14"/>
    <p:sldLayoutId id="2147483726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151517"/>
          </a:solidFill>
          <a:latin typeface="Telegraf" pitchFamily="2" charset="77"/>
          <a:ea typeface="+mj-ea"/>
          <a:cs typeface="Telugu MN" pitchFamily="2" charset="0"/>
        </a:defRPr>
      </a:lvl1pPr>
    </p:titleStyle>
    <p:bodyStyle>
      <a:lvl1pPr marL="447675" indent="-4476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1pPr>
      <a:lvl2pPr marL="895350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400" kern="1200">
          <a:solidFill>
            <a:srgbClr val="151517"/>
          </a:solidFill>
          <a:latin typeface="Telegraf" pitchFamily="2" charset="77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2000" kern="1200">
          <a:solidFill>
            <a:srgbClr val="151517"/>
          </a:solidFill>
          <a:latin typeface="Telegraf" pitchFamily="2" charset="77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</a:buBlip>
        <a:defRPr sz="1800" kern="1200">
          <a:solidFill>
            <a:srgbClr val="151517"/>
          </a:solidFill>
          <a:latin typeface="Telegraf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825CDB49-A6D1-49D6-BFC9-8795A5F0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3624350" y="-498643"/>
            <a:ext cx="9409641" cy="7057232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78033AA-D811-4B0C-B5D6-3FEFAC80572A}"/>
              </a:ext>
            </a:extLst>
          </p:cNvPr>
          <p:cNvSpPr/>
          <p:nvPr/>
        </p:nvSpPr>
        <p:spPr>
          <a:xfrm>
            <a:off x="769427" y="2160141"/>
            <a:ext cx="3062833" cy="2537718"/>
          </a:xfrm>
          <a:prstGeom prst="roundRect">
            <a:avLst/>
          </a:prstGeom>
          <a:solidFill>
            <a:srgbClr val="38385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Weekli’s</a:t>
            </a:r>
            <a:r>
              <a:rPr lang="sv-SE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4-delte 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Banner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HPI’er</a:t>
            </a:r>
            <a:endParaRPr lang="sv-SE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Heatmap</a:t>
            </a:r>
            <a:endParaRPr lang="sv-SE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Indsigter</a:t>
            </a:r>
            <a:endParaRPr lang="sv-SE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legraf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Hold</a:t>
            </a:r>
            <a:r>
              <a:rPr lang="sv-SE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styr på trends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Simpelt </a:t>
            </a:r>
            <a:r>
              <a:rPr lang="sv-SE" sz="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valg</a:t>
            </a:r>
            <a:r>
              <a:rPr lang="sv-SE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</a:t>
            </a:r>
            <a:r>
              <a:rPr lang="sv-SE" sz="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af</a:t>
            </a:r>
            <a:r>
              <a:rPr lang="sv-SE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legraf"/>
              </a:rPr>
              <a:t> data i grafer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12A87E18-0ADD-465D-BC92-D3FE0DAA71AC}"/>
              </a:ext>
            </a:extLst>
          </p:cNvPr>
          <p:cNvSpPr/>
          <p:nvPr/>
        </p:nvSpPr>
        <p:spPr>
          <a:xfrm>
            <a:off x="4307085" y="2160141"/>
            <a:ext cx="3062833" cy="2537718"/>
          </a:xfrm>
          <a:prstGeom prst="roundRect">
            <a:avLst/>
          </a:prstGeom>
          <a:solidFill>
            <a:srgbClr val="38385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600" dirty="0">
                <a:latin typeface="Telegraf"/>
              </a:rPr>
              <a:t>Del data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100" dirty="0">
                <a:latin typeface="Telegraf"/>
              </a:rPr>
              <a:t>Fysiske møder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100" dirty="0">
                <a:latin typeface="Telegraf"/>
              </a:rPr>
              <a:t>Teammøder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600" dirty="0">
                <a:latin typeface="Telegraf"/>
              </a:rPr>
              <a:t>Weekli i samtale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100" dirty="0">
                <a:latin typeface="Telegraf"/>
              </a:rPr>
              <a:t>1 og 1 samtaler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100" dirty="0">
                <a:latin typeface="Telegraf"/>
              </a:rPr>
              <a:t>Gruppesamtaler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1600" dirty="0">
                <a:latin typeface="Telegraf"/>
              </a:rPr>
              <a:t>Lokalt fokusområde</a:t>
            </a: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D00648CE-3C1E-4A9B-8F01-3E128072D62F}"/>
              </a:ext>
            </a:extLst>
          </p:cNvPr>
          <p:cNvSpPr/>
          <p:nvPr/>
        </p:nvSpPr>
        <p:spPr>
          <a:xfrm>
            <a:off x="7859549" y="2160141"/>
            <a:ext cx="3062833" cy="2537718"/>
          </a:xfrm>
          <a:prstGeom prst="roundRect">
            <a:avLst/>
          </a:prstGeom>
          <a:solidFill>
            <a:srgbClr val="38385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600" dirty="0" err="1">
                <a:latin typeface="Telegraf"/>
              </a:rPr>
              <a:t>Fokusområder</a:t>
            </a:r>
            <a:r>
              <a:rPr lang="sv-SE" sz="1600" dirty="0">
                <a:latin typeface="Telegraf"/>
              </a:rPr>
              <a:t> på organisatorisk </a:t>
            </a:r>
            <a:r>
              <a:rPr lang="sv-SE" sz="1600" dirty="0" err="1">
                <a:latin typeface="Telegraf"/>
              </a:rPr>
              <a:t>niveau</a:t>
            </a:r>
            <a:endParaRPr lang="sv-SE" sz="1600" dirty="0">
              <a:latin typeface="Telegraf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v-SE" sz="1600" dirty="0" err="1">
                <a:latin typeface="Telegraf"/>
              </a:rPr>
              <a:t>Weekliprocessen</a:t>
            </a:r>
            <a:endParaRPr lang="sv-SE" sz="1600" dirty="0">
              <a:latin typeface="Telegraf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C639D1DC-1D5D-40B0-82CA-6EB4BF93CDBE}"/>
              </a:ext>
            </a:extLst>
          </p:cNvPr>
          <p:cNvSpPr/>
          <p:nvPr/>
        </p:nvSpPr>
        <p:spPr>
          <a:xfrm>
            <a:off x="1473772" y="1685609"/>
            <a:ext cx="1654139" cy="323487"/>
          </a:xfrm>
          <a:prstGeom prst="roundRect">
            <a:avLst/>
          </a:prstGeom>
          <a:solidFill>
            <a:srgbClr val="A7A7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err="1">
                <a:latin typeface="Telegraf"/>
              </a:rPr>
              <a:t>Ugentligt</a:t>
            </a:r>
            <a:endParaRPr lang="sv-SE" sz="1400" b="1" dirty="0">
              <a:latin typeface="Telegraf"/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CF64FD1A-09B0-457E-BC36-12EB593891F9}"/>
              </a:ext>
            </a:extLst>
          </p:cNvPr>
          <p:cNvSpPr/>
          <p:nvPr/>
        </p:nvSpPr>
        <p:spPr>
          <a:xfrm>
            <a:off x="5011430" y="1709843"/>
            <a:ext cx="1654139" cy="323487"/>
          </a:xfrm>
          <a:prstGeom prst="roundRect">
            <a:avLst/>
          </a:prstGeom>
          <a:solidFill>
            <a:srgbClr val="A7A7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latin typeface="Telegraf"/>
              </a:rPr>
              <a:t>Månedligt</a:t>
            </a:r>
            <a:endParaRPr lang="sv-SE" sz="1400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753D42A5-495C-439B-88AA-124EACB5920C}"/>
              </a:ext>
            </a:extLst>
          </p:cNvPr>
          <p:cNvSpPr/>
          <p:nvPr/>
        </p:nvSpPr>
        <p:spPr>
          <a:xfrm>
            <a:off x="8563894" y="1709843"/>
            <a:ext cx="1654139" cy="323487"/>
          </a:xfrm>
          <a:prstGeom prst="roundRect">
            <a:avLst/>
          </a:prstGeom>
          <a:solidFill>
            <a:srgbClr val="A7A7C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latin typeface="Telegraf"/>
              </a:rPr>
              <a:t>Kvartalsvist</a:t>
            </a:r>
            <a:endParaRPr lang="sv-SE" sz="14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AEB46B9-1962-47CC-8D55-244BC96B0783}"/>
              </a:ext>
            </a:extLst>
          </p:cNvPr>
          <p:cNvSpPr txBox="1"/>
          <p:nvPr/>
        </p:nvSpPr>
        <p:spPr>
          <a:xfrm>
            <a:off x="851619" y="5162647"/>
            <a:ext cx="2898447" cy="830997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  <a:latin typeface="Telegraf" panose="00000500000000000000" pitchFamily="2" charset="0"/>
              </a:rPr>
              <a:t>Sikr at du holder dig opdateret ugentligt, så du kan reagere hurtigt og effektivt, hvis negative trends eller afvigelser opstår. </a:t>
            </a:r>
            <a:endParaRPr lang="da-DK" sz="1200" b="0" i="0" dirty="0">
              <a:solidFill>
                <a:schemeClr val="bg1"/>
              </a:solidFill>
              <a:latin typeface="Telegraf UltraLight" pitchFamily="2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9C5DDE6-130D-4461-BB6C-4B8439D04586}"/>
              </a:ext>
            </a:extLst>
          </p:cNvPr>
          <p:cNvSpPr txBox="1"/>
          <p:nvPr/>
        </p:nvSpPr>
        <p:spPr>
          <a:xfrm>
            <a:off x="4374472" y="5028059"/>
            <a:ext cx="2928057" cy="120032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200" b="0" i="0" dirty="0">
                <a:solidFill>
                  <a:schemeClr val="bg1"/>
                </a:solidFill>
                <a:latin typeface="Telegraf" panose="00000500000000000000" pitchFamily="2" charset="0"/>
              </a:rPr>
              <a:t>Del data! Dine medarbejdere har kun adgang til deres egne data. Derfor</a:t>
            </a:r>
            <a:r>
              <a:rPr lang="da-DK" sz="1200" dirty="0">
                <a:solidFill>
                  <a:schemeClr val="bg1"/>
                </a:solidFill>
                <a:latin typeface="Telegraf" panose="00000500000000000000" pitchFamily="2" charset="0"/>
              </a:rPr>
              <a:t> bør du dele data for at give en forståelse og gennemsigtighed omkring arbejdssituationen, hvilket kan føre til øget engagement.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24FF5BB-0C54-49F2-8A07-996FAF8612ED}"/>
              </a:ext>
            </a:extLst>
          </p:cNvPr>
          <p:cNvSpPr txBox="1"/>
          <p:nvPr/>
        </p:nvSpPr>
        <p:spPr>
          <a:xfrm>
            <a:off x="7926936" y="5162647"/>
            <a:ext cx="2928057" cy="830997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>
                <a:lumMod val="75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200" b="0" i="0" dirty="0">
                <a:solidFill>
                  <a:schemeClr val="bg1"/>
                </a:solidFill>
                <a:latin typeface="Telegraf" panose="00000500000000000000" pitchFamily="2" charset="0"/>
              </a:rPr>
              <a:t>Du bør</a:t>
            </a:r>
            <a:r>
              <a:rPr lang="da-DK" sz="1200" dirty="0">
                <a:solidFill>
                  <a:schemeClr val="bg1"/>
                </a:solidFill>
                <a:latin typeface="Telegraf" panose="00000500000000000000" pitchFamily="2" charset="0"/>
              </a:rPr>
              <a:t>, med jævne mellemrum, med ledelsen og medarbejderne, skab ændringer baseret på den modtagne data i Weekli. </a:t>
            </a:r>
            <a:endParaRPr lang="da-DK" sz="1200" b="0" i="0" dirty="0">
              <a:solidFill>
                <a:schemeClr val="bg1"/>
              </a:solidFill>
              <a:latin typeface="Telegraf" panose="00000500000000000000" pitchFamily="2" charset="0"/>
            </a:endParaRPr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F35549AE-AB87-414C-A76E-3CF32612E9E5}"/>
              </a:ext>
            </a:extLst>
          </p:cNvPr>
          <p:cNvSpPr/>
          <p:nvPr/>
        </p:nvSpPr>
        <p:spPr>
          <a:xfrm>
            <a:off x="5532182" y="4631093"/>
            <a:ext cx="431515" cy="369869"/>
          </a:xfrm>
          <a:prstGeom prst="downArrow">
            <a:avLst/>
          </a:prstGeom>
          <a:solidFill>
            <a:srgbClr val="FFCF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37B45573-5DA5-4468-B3DE-EF4FFA80CF7C}"/>
              </a:ext>
            </a:extLst>
          </p:cNvPr>
          <p:cNvSpPr/>
          <p:nvPr/>
        </p:nvSpPr>
        <p:spPr>
          <a:xfrm>
            <a:off x="9182810" y="4631093"/>
            <a:ext cx="431515" cy="369869"/>
          </a:xfrm>
          <a:prstGeom prst="downArrow">
            <a:avLst/>
          </a:prstGeom>
          <a:solidFill>
            <a:srgbClr val="FFCF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Pil: nedåt 18">
            <a:extLst>
              <a:ext uri="{FF2B5EF4-FFF2-40B4-BE49-F238E27FC236}">
                <a16:creationId xmlns:a16="http://schemas.microsoft.com/office/drawing/2014/main" id="{590E05B4-735F-4C8F-AACE-D1160B43BEBA}"/>
              </a:ext>
            </a:extLst>
          </p:cNvPr>
          <p:cNvSpPr/>
          <p:nvPr/>
        </p:nvSpPr>
        <p:spPr>
          <a:xfrm>
            <a:off x="1981131" y="4631093"/>
            <a:ext cx="431515" cy="369869"/>
          </a:xfrm>
          <a:prstGeom prst="downArrow">
            <a:avLst/>
          </a:prstGeom>
          <a:solidFill>
            <a:srgbClr val="FFCF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277D20A0-9151-425E-A375-D44A064919F6}"/>
              </a:ext>
            </a:extLst>
          </p:cNvPr>
          <p:cNvSpPr txBox="1">
            <a:spLocks/>
          </p:cNvSpPr>
          <p:nvPr/>
        </p:nvSpPr>
        <p:spPr>
          <a:xfrm>
            <a:off x="769427" y="-955002"/>
            <a:ext cx="10941176" cy="2370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accent2"/>
                </a:solidFill>
                <a:latin typeface="Telegraf" pitchFamily="2" charset="77"/>
                <a:ea typeface="+mj-ea"/>
                <a:cs typeface="Telugu MN" pitchFamily="2" charset="0"/>
              </a:defRPr>
            </a:lvl1pPr>
          </a:lstStyle>
          <a:p>
            <a:pPr algn="l"/>
            <a:br>
              <a:rPr lang="en-NO" dirty="0">
                <a:latin typeface="Telegraf"/>
              </a:rPr>
            </a:br>
            <a:r>
              <a:rPr lang="da-DK" sz="4800" dirty="0">
                <a:solidFill>
                  <a:srgbClr val="FFCFCD"/>
                </a:solidFill>
                <a:latin typeface="Telegraf"/>
              </a:rPr>
              <a:t>Anbefalinger</a:t>
            </a:r>
            <a:r>
              <a:rPr lang="sv-SE" sz="4800" dirty="0">
                <a:solidFill>
                  <a:schemeClr val="bg1"/>
                </a:solidFill>
                <a:latin typeface="Telegraf"/>
              </a:rPr>
              <a:t> </a:t>
            </a:r>
            <a:br>
              <a:rPr lang="sv-SE" sz="4800" dirty="0">
                <a:solidFill>
                  <a:schemeClr val="bg1"/>
                </a:solidFill>
                <a:latin typeface="Telegraf"/>
              </a:rPr>
            </a:br>
            <a:r>
              <a:rPr lang="da-DK" sz="2800" dirty="0">
                <a:solidFill>
                  <a:schemeClr val="bg1"/>
                </a:solidFill>
                <a:latin typeface="Telegraf"/>
              </a:rPr>
              <a:t>Arbejd med data i Weekli</a:t>
            </a:r>
            <a:endParaRPr lang="da-DK" dirty="0">
              <a:solidFill>
                <a:schemeClr val="bg1"/>
              </a:solidFill>
              <a:latin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40274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" grpId="0" animBg="1"/>
      <p:bldP spid="3" grpId="0" animBg="1"/>
      <p:bldP spid="4" grpId="0" animBg="1"/>
      <p:bldP spid="9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TalentTech_theme">
  <a:themeElements>
    <a:clrScheme name="Talentech colors">
      <a:dk1>
        <a:srgbClr val="151517"/>
      </a:dk1>
      <a:lt1>
        <a:srgbClr val="FFFFFF"/>
      </a:lt1>
      <a:dk2>
        <a:srgbClr val="383851"/>
      </a:dk2>
      <a:lt2>
        <a:srgbClr val="E7E6E6"/>
      </a:lt2>
      <a:accent1>
        <a:srgbClr val="26243E"/>
      </a:accent1>
      <a:accent2>
        <a:srgbClr val="FFCFCD"/>
      </a:accent2>
      <a:accent3>
        <a:srgbClr val="383851"/>
      </a:accent3>
      <a:accent4>
        <a:srgbClr val="D8A2A0"/>
      </a:accent4>
      <a:accent5>
        <a:srgbClr val="FDF2F0"/>
      </a:accent5>
      <a:accent6>
        <a:srgbClr val="FDF2F0"/>
      </a:accent6>
      <a:hlink>
        <a:srgbClr val="D8A2A0"/>
      </a:hlink>
      <a:folHlink>
        <a:srgbClr val="D8A2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200" b="0" i="0" dirty="0" smtClean="0">
            <a:solidFill>
              <a:schemeClr val="bg1"/>
            </a:solidFill>
            <a:latin typeface="Telegraf Ultra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Tech_theme" id="{D0A44DE1-8F16-4FB1-AA13-C5D7CF2A12BB}" vid="{FA268177-6C5B-4A16-AA7C-08CD903E94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DA126A7A01C4684EE1F58C26F138C" ma:contentTypeVersion="2271" ma:contentTypeDescription="Create a new document." ma:contentTypeScope="" ma:versionID="4f11f6065bca75e717d2a2b94367d4f1">
  <xsd:schema xmlns:xsd="http://www.w3.org/2001/XMLSchema" xmlns:xs="http://www.w3.org/2001/XMLSchema" xmlns:p="http://schemas.microsoft.com/office/2006/metadata/properties" xmlns:ns2="68d17f84-85ad-4da4-b558-caeafaacbc35" xmlns:ns3="4c6674e0-29a4-4899-b318-32516e86de72" targetNamespace="http://schemas.microsoft.com/office/2006/metadata/properties" ma:root="true" ma:fieldsID="71a0e5d0a5fb017664d15481313a706d" ns2:_="" ns3:_="">
    <xsd:import namespace="68d17f84-85ad-4da4-b558-caeafaacbc35"/>
    <xsd:import namespace="4c6674e0-29a4-4899-b318-32516e86d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_Flow_SignoffStatus" minOccurs="0"/>
                <xsd:element ref="ns2:MediaLengthInSeconds" minOccurs="0"/>
                <xsd:element ref="ns2:Cleanedup" minOccurs="0"/>
                <xsd:element ref="ns2:lcf76f155ced4ddcb4097134ff3c332f" minOccurs="0"/>
                <xsd:element ref="ns3:TaxCatchAll" minOccurs="0"/>
                <xsd:element ref="ns2:Independent_x002f_Embedded" minOccurs="0"/>
                <xsd:element ref="ns2:Embeddedwhe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17f84-85ad-4da4-b558-caeafaacb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Cleanedup" ma:index="25" nillable="true" ma:displayName="Reviewed" ma:default="0" ma:format="Dropdown" ma:internalName="Cleanedup">
      <xsd:simpleType>
        <xsd:restriction base="dms:Boolea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322c6a7-0dbb-40e7-8b7e-decc01dda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dependent_x002f_Embedded" ma:index="29" nillable="true" ma:displayName="Independent/Embedded" ma:format="Dropdown" ma:internalName="Independent_x002f_Embedde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ependent"/>
                    <xsd:enumeration value="Embedded to SharePoint page"/>
                    <xsd:enumeration value="Embedded to Confluence page"/>
                    <xsd:enumeration value="Linked to Confluence page"/>
                  </xsd:restriction>
                </xsd:simpleType>
              </xsd:element>
            </xsd:sequence>
          </xsd:extension>
        </xsd:complexContent>
      </xsd:complexType>
    </xsd:element>
    <xsd:element name="Embeddedwhere" ma:index="30" nillable="true" ma:displayName="Embedded where" ma:format="Hyperlink" ma:internalName="Embeddedwhe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674e0-29a4-4899-b318-32516e86d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8678df56-47fa-4d4b-8f13-8d250c6ce4ad}" ma:internalName="TaxCatchAll" ma:showField="CatchAllData" ma:web="4c6674e0-29a4-4899-b318-32516e86d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de56f5-2751-4947-846f-1a3578ad706b" xsi:nil="true"/>
    <TaxKeywordTaxHTField xmlns="f2de56f5-2751-4947-846f-1a3578ad706b">
      <Terms xmlns="http://schemas.microsoft.com/office/infopath/2007/PartnerControls"/>
    </TaxKeywordTaxHTField>
    <MediaLengthInSeconds xmlns="cf8d9e35-2887-4fe8-a775-aeb696f0d65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6DFAD53A6CF448B7E9888ADB6BB1D" ma:contentTypeVersion="7" ma:contentTypeDescription="Create a new document." ma:contentTypeScope="" ma:versionID="47ec22452b9dccbac5957a3d888e4dcc">
  <xsd:schema xmlns:xsd="http://www.w3.org/2001/XMLSchema" xmlns:xs="http://www.w3.org/2001/XMLSchema" xmlns:p="http://schemas.microsoft.com/office/2006/metadata/properties" xmlns:ns2="f2de56f5-2751-4947-846f-1a3578ad706b" xmlns:ns3="cf8d9e35-2887-4fe8-a775-aeb696f0d653" targetNamespace="http://schemas.microsoft.com/office/2006/metadata/properties" ma:root="true" ma:fieldsID="50520604057327f0c27428ddb02d4415" ns2:_="" ns3:_="">
    <xsd:import namespace="f2de56f5-2751-4947-846f-1a3578ad706b"/>
    <xsd:import namespace="cf8d9e35-2887-4fe8-a775-aeb696f0d65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e56f5-2751-4947-846f-1a3578ad706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6322c6a7-0dbb-40e7-8b7e-decc01dda28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c9a4c37-320a-4e3f-b4be-19f8acc77368}" ma:internalName="TaxCatchAll" ma:showField="CatchAllData" ma:web="f2de56f5-2751-4947-846f-1a3578ad7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d9e35-2887-4fe8-a775-aeb696f0d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F9DC6-B516-4E3B-8E0B-8EA6BAB5F0F7}"/>
</file>

<file path=customXml/itemProps2.xml><?xml version="1.0" encoding="utf-8"?>
<ds:datastoreItem xmlns:ds="http://schemas.openxmlformats.org/officeDocument/2006/customXml" ds:itemID="{B9BBC3F8-4D0A-4DCD-BB44-BBA5C9D8F4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35A77-9F6D-49B3-808A-717C9C613A23}">
  <ds:schemaRefs>
    <ds:schemaRef ds:uri="http://schemas.openxmlformats.org/package/2006/metadata/core-properties"/>
    <ds:schemaRef ds:uri="http://purl.org/dc/terms/"/>
    <ds:schemaRef ds:uri="http://www.w3.org/XML/1998/namespace"/>
    <ds:schemaRef ds:uri="e961a2a7-b182-4677-aadb-f63fe472db98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b272f8-8e38-482b-8df4-407c22eaf845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D1FE21F-7F34-45C0-99CA-E2490E9E40E9}"/>
</file>

<file path=docProps/app.xml><?xml version="1.0" encoding="utf-8"?>
<Properties xmlns="http://schemas.openxmlformats.org/officeDocument/2006/extended-properties" xmlns:vt="http://schemas.openxmlformats.org/officeDocument/2006/docPropsVTypes">
  <Template>TalentTech_theme</Template>
  <TotalTime>282</TotalTime>
  <Words>141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11" baseType="lpstr">
      <vt:lpstr>Arial</vt:lpstr>
      <vt:lpstr>Calibri</vt:lpstr>
      <vt:lpstr>Telegraf</vt:lpstr>
      <vt:lpstr>Telegraf Light</vt:lpstr>
      <vt:lpstr>Telegraf Medium</vt:lpstr>
      <vt:lpstr>Telegraf SemiBold</vt:lpstr>
      <vt:lpstr>Telegraf UltraBold</vt:lpstr>
      <vt:lpstr>Telegraf UltraLight</vt:lpstr>
      <vt:lpstr>Wingdings</vt:lpstr>
      <vt:lpstr>TalentTech_theme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Karin Lundberg</dc:creator>
  <cp:lastModifiedBy>Mikkel Husen</cp:lastModifiedBy>
  <cp:revision>18</cp:revision>
  <dcterms:created xsi:type="dcterms:W3CDTF">2020-05-30T15:08:22Z</dcterms:created>
  <dcterms:modified xsi:type="dcterms:W3CDTF">2022-04-04T12:33:51Z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0x010100DA66DFAD53A6CF448B7E9888ADB6BB1D</vt:lpwstr>
  </property>
  <property fmtid="{D5CDD505-2E9C-101B-9397-08002B2CF9AE}" pid="3" name="_dlc_DocIdItemGuid">
    <vt:lpwstr>28969b23-b50d-4d11-8eb7-9d5a7a5f05d7</vt:lpwstr>
  </property>
  <property fmtid="{D5CDD505-2E9C-101B-9397-08002B2CF9AE}" pid="4" name="Order">
    <vt:r8>221072000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Cleanedup">
    <vt:bool>false</vt:bool>
  </property>
  <property fmtid="{D5CDD505-2E9C-101B-9397-08002B2CF9AE}" pid="9" name="_dlc_DocId">
    <vt:lpwstr>3AT7CKH7422A-2102554853-2210720</vt:lpwstr>
  </property>
  <property fmtid="{D5CDD505-2E9C-101B-9397-08002B2CF9AE}" pid="10" name="TriggerFlowInfo">
    <vt:lpwstr/>
  </property>
  <property fmtid="{D5CDD505-2E9C-101B-9397-08002B2CF9AE}" pid="11" name="_dlc_DocIdUrl">
    <vt:lpwstr>https://talentech1.sharepoint.com/_layouts/15/DocIdRedir.aspx?ID=3AT7CKH7422A-2102554853-2210720, 3AT7CKH7422A-2102554853-2210720</vt:lpwstr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TaxKeyword">
    <vt:lpwstr/>
  </property>
</Properties>
</file>